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68" r:id="rId5"/>
    <p:sldId id="269" r:id="rId6"/>
    <p:sldId id="258" r:id="rId7"/>
    <p:sldId id="270" r:id="rId8"/>
    <p:sldId id="271" r:id="rId9"/>
    <p:sldId id="272" r:id="rId10"/>
    <p:sldId id="273" r:id="rId11"/>
    <p:sldId id="259" r:id="rId12"/>
    <p:sldId id="260" r:id="rId13"/>
    <p:sldId id="279" r:id="rId14"/>
    <p:sldId id="274" r:id="rId15"/>
    <p:sldId id="275" r:id="rId16"/>
    <p:sldId id="276" r:id="rId17"/>
    <p:sldId id="277" r:id="rId18"/>
    <p:sldId id="278" r:id="rId19"/>
    <p:sldId id="265" r:id="rId20"/>
  </p:sldIdLst>
  <p:sldSz cx="18288000" cy="10287000"/>
  <p:notesSz cx="6858000" cy="9144000"/>
  <p:embeddedFontLst>
    <p:embeddedFont>
      <p:font typeface="Open Sauce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Telegraf" panose="020B0604020202020204" charset="0"/>
      <p:regular r:id="rId26"/>
    </p:embeddedFont>
    <p:embeddedFont>
      <p:font typeface="Telegraf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EF433-C6EF-4675-9B82-BD93E34855B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4A5E1-8AEF-4193-AC83-5135BDB18E5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Problem Statement</a:t>
          </a:r>
        </a:p>
      </dgm:t>
    </dgm:pt>
    <dgm:pt modelId="{7EFF6AEA-B036-42DD-845D-FEF7B997A77B}" type="parTrans" cxnId="{85B1AA2F-50BB-4432-A92E-45CAB2456291}">
      <dgm:prSet/>
      <dgm:spPr/>
      <dgm:t>
        <a:bodyPr/>
        <a:lstStyle/>
        <a:p>
          <a:endParaRPr lang="en-US"/>
        </a:p>
      </dgm:t>
    </dgm:pt>
    <dgm:pt modelId="{BCABD3D6-E90F-467F-927F-85A56653F797}" type="sibTrans" cxnId="{85B1AA2F-50BB-4432-A92E-45CAB2456291}">
      <dgm:prSet/>
      <dgm:spPr/>
      <dgm:t>
        <a:bodyPr/>
        <a:lstStyle/>
        <a:p>
          <a:endParaRPr lang="en-US"/>
        </a:p>
      </dgm:t>
    </dgm:pt>
    <dgm:pt modelId="{9921698F-4EF3-4281-9BC3-FAD741A63D2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Project Description</a:t>
          </a:r>
        </a:p>
      </dgm:t>
    </dgm:pt>
    <dgm:pt modelId="{6AF04A0D-8316-4C6C-8C3E-CAF9D7C41AE2}" type="parTrans" cxnId="{50A63649-1BD3-4F27-9986-D6DC35C44C21}">
      <dgm:prSet/>
      <dgm:spPr/>
      <dgm:t>
        <a:bodyPr/>
        <a:lstStyle/>
        <a:p>
          <a:endParaRPr lang="en-US"/>
        </a:p>
      </dgm:t>
    </dgm:pt>
    <dgm:pt modelId="{B34859DC-F3C9-4072-801E-B97DF229CEFF}" type="sibTrans" cxnId="{50A63649-1BD3-4F27-9986-D6DC35C44C21}">
      <dgm:prSet/>
      <dgm:spPr/>
      <dgm:t>
        <a:bodyPr/>
        <a:lstStyle/>
        <a:p>
          <a:endParaRPr lang="en-US"/>
        </a:p>
      </dgm:t>
    </dgm:pt>
    <dgm:pt modelId="{03FF8EAB-DF15-4B9C-9D34-A29C84CEC31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Persona</a:t>
          </a:r>
        </a:p>
      </dgm:t>
    </dgm:pt>
    <dgm:pt modelId="{5B5DEFAD-6254-439A-BB05-143FC15FE79A}" type="parTrans" cxnId="{E74280CF-51BF-4A8D-9B56-6E902F9E6AF0}">
      <dgm:prSet/>
      <dgm:spPr/>
      <dgm:t>
        <a:bodyPr/>
        <a:lstStyle/>
        <a:p>
          <a:endParaRPr lang="en-US"/>
        </a:p>
      </dgm:t>
    </dgm:pt>
    <dgm:pt modelId="{AD563625-D329-405F-86EC-36483495BAF1}" type="sibTrans" cxnId="{E74280CF-51BF-4A8D-9B56-6E902F9E6AF0}">
      <dgm:prSet/>
      <dgm:spPr/>
      <dgm:t>
        <a:bodyPr/>
        <a:lstStyle/>
        <a:p>
          <a:endParaRPr lang="en-US"/>
        </a:p>
      </dgm:t>
    </dgm:pt>
    <dgm:pt modelId="{74AE319B-E669-4526-AE78-7D8BA2EA22B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MVP</a:t>
          </a:r>
        </a:p>
      </dgm:t>
    </dgm:pt>
    <dgm:pt modelId="{62373373-FDC7-466C-A323-AE0FFDA97196}" type="parTrans" cxnId="{4298A1AB-83EB-416D-B63C-F9053E72BCD5}">
      <dgm:prSet/>
      <dgm:spPr/>
      <dgm:t>
        <a:bodyPr/>
        <a:lstStyle/>
        <a:p>
          <a:endParaRPr lang="en-US"/>
        </a:p>
      </dgm:t>
    </dgm:pt>
    <dgm:pt modelId="{B1874DBD-C014-4232-A733-CABB0374DD1D}" type="sibTrans" cxnId="{4298A1AB-83EB-416D-B63C-F9053E72BCD5}">
      <dgm:prSet/>
      <dgm:spPr/>
      <dgm:t>
        <a:bodyPr/>
        <a:lstStyle/>
        <a:p>
          <a:endParaRPr lang="en-US"/>
        </a:p>
      </dgm:t>
    </dgm:pt>
    <dgm:pt modelId="{DC0357D5-BCAC-40C1-B278-1CFB9D79AA5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Technologies &amp; Algorithm</a:t>
          </a:r>
        </a:p>
      </dgm:t>
    </dgm:pt>
    <dgm:pt modelId="{411A3185-E8F5-4DF7-855A-E20B8731DCCE}" type="parTrans" cxnId="{18AC4704-CB56-450A-95F5-C138B43FC721}">
      <dgm:prSet/>
      <dgm:spPr/>
      <dgm:t>
        <a:bodyPr/>
        <a:lstStyle/>
        <a:p>
          <a:endParaRPr lang="en-US"/>
        </a:p>
      </dgm:t>
    </dgm:pt>
    <dgm:pt modelId="{1FA79F70-A7CF-4015-B6B6-55789074CA14}" type="sibTrans" cxnId="{18AC4704-CB56-450A-95F5-C138B43FC721}">
      <dgm:prSet/>
      <dgm:spPr/>
      <dgm:t>
        <a:bodyPr/>
        <a:lstStyle/>
        <a:p>
          <a:endParaRPr lang="en-US"/>
        </a:p>
      </dgm:t>
    </dgm:pt>
    <dgm:pt modelId="{D7282C4B-40F8-4851-A6B1-1FCF5A1C7A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Project Schedule</a:t>
          </a:r>
        </a:p>
      </dgm:t>
    </dgm:pt>
    <dgm:pt modelId="{46B45960-E5E1-4738-B827-96F16358444F}" type="parTrans" cxnId="{EDFA1D93-D917-4C90-A0DD-1D0A78FB04CB}">
      <dgm:prSet/>
      <dgm:spPr/>
      <dgm:t>
        <a:bodyPr/>
        <a:lstStyle/>
        <a:p>
          <a:endParaRPr lang="en-US"/>
        </a:p>
      </dgm:t>
    </dgm:pt>
    <dgm:pt modelId="{A38EF944-ED7A-421C-8E83-3AA8B0D82D6B}" type="sibTrans" cxnId="{EDFA1D93-D917-4C90-A0DD-1D0A78FB04CB}">
      <dgm:prSet/>
      <dgm:spPr/>
      <dgm:t>
        <a:bodyPr/>
        <a:lstStyle/>
        <a:p>
          <a:endParaRPr lang="en-US"/>
        </a:p>
      </dgm:t>
    </dgm:pt>
    <dgm:pt modelId="{8751EB0A-96DB-4597-92A5-53F7147B585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Teamwork Agreement</a:t>
          </a:r>
        </a:p>
      </dgm:t>
    </dgm:pt>
    <dgm:pt modelId="{BE102313-57E5-44BF-A1F3-4F506ED8F179}" type="parTrans" cxnId="{FE65D2F6-2C42-4A33-99A8-95F7E68EC4EE}">
      <dgm:prSet/>
      <dgm:spPr/>
      <dgm:t>
        <a:bodyPr/>
        <a:lstStyle/>
        <a:p>
          <a:endParaRPr lang="en-US"/>
        </a:p>
      </dgm:t>
    </dgm:pt>
    <dgm:pt modelId="{2821AC93-DF87-4E22-93D0-0D7CB4BB397F}" type="sibTrans" cxnId="{FE65D2F6-2C42-4A33-99A8-95F7E68EC4EE}">
      <dgm:prSet/>
      <dgm:spPr/>
      <dgm:t>
        <a:bodyPr/>
        <a:lstStyle/>
        <a:p>
          <a:endParaRPr lang="en-US"/>
        </a:p>
      </dgm:t>
    </dgm:pt>
    <dgm:pt modelId="{BBC8BA43-FE43-4031-9F99-9381B24AC8C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Sprint Retrospective</a:t>
          </a:r>
        </a:p>
      </dgm:t>
    </dgm:pt>
    <dgm:pt modelId="{958C19ED-9382-429C-8BD7-00E13291C598}" type="parTrans" cxnId="{41213BF1-D9AA-4BA4-804B-372DA2145B5E}">
      <dgm:prSet/>
      <dgm:spPr/>
      <dgm:t>
        <a:bodyPr/>
        <a:lstStyle/>
        <a:p>
          <a:endParaRPr lang="en-US"/>
        </a:p>
      </dgm:t>
    </dgm:pt>
    <dgm:pt modelId="{01FC98CA-5EAD-49FF-94F8-EABE2A67CBD0}" type="sibTrans" cxnId="{41213BF1-D9AA-4BA4-804B-372DA2145B5E}">
      <dgm:prSet/>
      <dgm:spPr/>
      <dgm:t>
        <a:bodyPr/>
        <a:lstStyle/>
        <a:p>
          <a:endParaRPr lang="en-US"/>
        </a:p>
      </dgm:t>
    </dgm:pt>
    <dgm:pt modelId="{49D34296-440E-42A7-BEFB-8024C2C41CA9}" type="pres">
      <dgm:prSet presAssocID="{820EF433-C6EF-4675-9B82-BD93E34855B1}" presName="root" presStyleCnt="0">
        <dgm:presLayoutVars>
          <dgm:dir/>
          <dgm:resizeHandles val="exact"/>
        </dgm:presLayoutVars>
      </dgm:prSet>
      <dgm:spPr/>
    </dgm:pt>
    <dgm:pt modelId="{1DF2E2C2-5F7D-40DF-92B0-3289CF9367F2}" type="pres">
      <dgm:prSet presAssocID="{7F24A5E1-8AEF-4193-AC83-5135BDB18E54}" presName="compNode" presStyleCnt="0"/>
      <dgm:spPr/>
    </dgm:pt>
    <dgm:pt modelId="{41CC36AB-EBBF-44F6-B9A8-B0EC34A7CC7F}" type="pres">
      <dgm:prSet presAssocID="{7F24A5E1-8AEF-4193-AC83-5135BDB18E54}" presName="iconBgRect" presStyleLbl="bgShp" presStyleIdx="0" presStyleCnt="8"/>
      <dgm:spPr>
        <a:noFill/>
      </dgm:spPr>
    </dgm:pt>
    <dgm:pt modelId="{6C25F5E7-26B9-423D-A620-FBB874E54AC1}" type="pres">
      <dgm:prSet presAssocID="{7F24A5E1-8AEF-4193-AC83-5135BDB18E54}" presName="iconRect" presStyleLbl="node1" presStyleIdx="0" presStyleCnt="8" custScaleX="258510" custScaleY="256778"/>
      <dgm:spPr>
        <a:blipFill>
          <a:blip xmlns:r="http://schemas.openxmlformats.org/officeDocument/2006/relationships"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00C6CBF-25B2-4C27-A730-659B0DFC8FD2}" type="pres">
      <dgm:prSet presAssocID="{7F24A5E1-8AEF-4193-AC83-5135BDB18E54}" presName="spaceRect" presStyleCnt="0"/>
      <dgm:spPr/>
    </dgm:pt>
    <dgm:pt modelId="{530ED86D-6A1B-414E-A107-22CA8AEE6C3B}" type="pres">
      <dgm:prSet presAssocID="{7F24A5E1-8AEF-4193-AC83-5135BDB18E54}" presName="textRect" presStyleLbl="revTx" presStyleIdx="0" presStyleCnt="8">
        <dgm:presLayoutVars>
          <dgm:chMax val="1"/>
          <dgm:chPref val="1"/>
        </dgm:presLayoutVars>
      </dgm:prSet>
      <dgm:spPr/>
    </dgm:pt>
    <dgm:pt modelId="{B88BE981-EA9B-4743-A4C5-0E08C9D32159}" type="pres">
      <dgm:prSet presAssocID="{BCABD3D6-E90F-467F-927F-85A56653F797}" presName="sibTrans" presStyleCnt="0"/>
      <dgm:spPr/>
    </dgm:pt>
    <dgm:pt modelId="{5D2314BA-8AA4-4BEB-B027-AFAD81744F14}" type="pres">
      <dgm:prSet presAssocID="{9921698F-4EF3-4281-9BC3-FAD741A63D28}" presName="compNode" presStyleCnt="0"/>
      <dgm:spPr/>
    </dgm:pt>
    <dgm:pt modelId="{1DDE3396-6DC7-41C2-B95E-0C895FF17186}" type="pres">
      <dgm:prSet presAssocID="{9921698F-4EF3-4281-9BC3-FAD741A63D28}" presName="iconBgRect" presStyleLbl="bgShp" presStyleIdx="1" presStyleCnt="8"/>
      <dgm:spPr>
        <a:noFill/>
        <a:ln>
          <a:noFill/>
        </a:ln>
      </dgm:spPr>
    </dgm:pt>
    <dgm:pt modelId="{5A429BD7-247F-4E83-AF2D-22BBB7C35974}" type="pres">
      <dgm:prSet presAssocID="{9921698F-4EF3-4281-9BC3-FAD741A63D28}" presName="iconRect" presStyleLbl="node1" presStyleIdx="1" presStyleCnt="8" custScaleX="266426" custScaleY="258513"/>
      <dgm:spPr>
        <a:blipFill>
          <a:blip xmlns:r="http://schemas.openxmlformats.org/officeDocument/2006/relationships"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834FCCE-FE84-42FE-B6F2-C21C9863A4CD}" type="pres">
      <dgm:prSet presAssocID="{9921698F-4EF3-4281-9BC3-FAD741A63D28}" presName="spaceRect" presStyleCnt="0"/>
      <dgm:spPr/>
    </dgm:pt>
    <dgm:pt modelId="{9A42EA47-B752-4A83-9FCA-9912E6A3C9E4}" type="pres">
      <dgm:prSet presAssocID="{9921698F-4EF3-4281-9BC3-FAD741A63D28}" presName="textRect" presStyleLbl="revTx" presStyleIdx="1" presStyleCnt="8" custScaleX="120659" custScaleY="95990" custLinFactNeighborX="-254" custLinFactNeighborY="-576">
        <dgm:presLayoutVars>
          <dgm:chMax val="1"/>
          <dgm:chPref val="1"/>
        </dgm:presLayoutVars>
      </dgm:prSet>
      <dgm:spPr/>
    </dgm:pt>
    <dgm:pt modelId="{6BFCC65E-BEBA-4D2F-8DC1-814C54D724EF}" type="pres">
      <dgm:prSet presAssocID="{B34859DC-F3C9-4072-801E-B97DF229CEFF}" presName="sibTrans" presStyleCnt="0"/>
      <dgm:spPr/>
    </dgm:pt>
    <dgm:pt modelId="{8AF5ED86-9EFC-4D25-BE6B-BBA9C69476C4}" type="pres">
      <dgm:prSet presAssocID="{03FF8EAB-DF15-4B9C-9D34-A29C84CEC318}" presName="compNode" presStyleCnt="0"/>
      <dgm:spPr/>
    </dgm:pt>
    <dgm:pt modelId="{150136E2-C29E-46CF-BE68-E1C8D72D6834}" type="pres">
      <dgm:prSet presAssocID="{03FF8EAB-DF15-4B9C-9D34-A29C84CEC318}" presName="iconBgRect" presStyleLbl="bgShp" presStyleIdx="2" presStyleCnt="8"/>
      <dgm:spPr>
        <a:noFill/>
      </dgm:spPr>
    </dgm:pt>
    <dgm:pt modelId="{A99552D2-2CCE-4EF4-90D8-4A72928C4536}" type="pres">
      <dgm:prSet presAssocID="{03FF8EAB-DF15-4B9C-9D34-A29C84CEC318}" presName="iconRect" presStyleLbl="node1" presStyleIdx="2" presStyleCnt="8" custScaleX="235710" custScaleY="296597" custLinFactNeighborX="3439" custLinFactNeighborY="-6883"/>
      <dgm:spPr>
        <a:blipFill>
          <a:blip xmlns:r="http://schemas.openxmlformats.org/officeDocument/2006/relationships"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57E9AAA-F1A1-4A4C-8243-1484FEE3B1B7}" type="pres">
      <dgm:prSet presAssocID="{03FF8EAB-DF15-4B9C-9D34-A29C84CEC318}" presName="spaceRect" presStyleCnt="0"/>
      <dgm:spPr/>
    </dgm:pt>
    <dgm:pt modelId="{E5211716-90E6-486D-B32D-1F1713C54062}" type="pres">
      <dgm:prSet presAssocID="{03FF8EAB-DF15-4B9C-9D34-A29C84CEC318}" presName="textRect" presStyleLbl="revTx" presStyleIdx="2" presStyleCnt="8">
        <dgm:presLayoutVars>
          <dgm:chMax val="1"/>
          <dgm:chPref val="1"/>
        </dgm:presLayoutVars>
      </dgm:prSet>
      <dgm:spPr/>
    </dgm:pt>
    <dgm:pt modelId="{1C12A527-6170-405C-BC17-3BF5E5987F0F}" type="pres">
      <dgm:prSet presAssocID="{AD563625-D329-405F-86EC-36483495BAF1}" presName="sibTrans" presStyleCnt="0"/>
      <dgm:spPr/>
    </dgm:pt>
    <dgm:pt modelId="{4A76DE2B-5C43-4A7E-B4DF-570308813DBF}" type="pres">
      <dgm:prSet presAssocID="{74AE319B-E669-4526-AE78-7D8BA2EA22BD}" presName="compNode" presStyleCnt="0"/>
      <dgm:spPr/>
    </dgm:pt>
    <dgm:pt modelId="{25E6A4BB-55C8-478C-A279-504B4BECE5A8}" type="pres">
      <dgm:prSet presAssocID="{74AE319B-E669-4526-AE78-7D8BA2EA22BD}" presName="iconBgRect" presStyleLbl="bgShp" presStyleIdx="3" presStyleCnt="8"/>
      <dgm:spPr>
        <a:noFill/>
      </dgm:spPr>
    </dgm:pt>
    <dgm:pt modelId="{9E055F52-5E6F-417D-B9AF-B2CFD92A4530}" type="pres">
      <dgm:prSet presAssocID="{74AE319B-E669-4526-AE78-7D8BA2EA22BD}" presName="iconRect" presStyleLbl="node1" presStyleIdx="3" presStyleCnt="8" custScaleX="233641" custScaleY="260979"/>
      <dgm:spPr>
        <a:blipFill>
          <a:blip xmlns:r="http://schemas.openxmlformats.org/officeDocument/2006/relationships"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1D1C50-E5E3-4CDB-9D45-6B34063BFCFC}" type="pres">
      <dgm:prSet presAssocID="{74AE319B-E669-4526-AE78-7D8BA2EA22BD}" presName="spaceRect" presStyleCnt="0"/>
      <dgm:spPr/>
    </dgm:pt>
    <dgm:pt modelId="{C3EF5084-73C9-4273-8DCF-ED7CE9FD139D}" type="pres">
      <dgm:prSet presAssocID="{74AE319B-E669-4526-AE78-7D8BA2EA22BD}" presName="textRect" presStyleLbl="revTx" presStyleIdx="3" presStyleCnt="8">
        <dgm:presLayoutVars>
          <dgm:chMax val="1"/>
          <dgm:chPref val="1"/>
        </dgm:presLayoutVars>
      </dgm:prSet>
      <dgm:spPr/>
    </dgm:pt>
    <dgm:pt modelId="{BBA90729-7EAB-40D6-9DE1-BF3E0434BF95}" type="pres">
      <dgm:prSet presAssocID="{B1874DBD-C014-4232-A733-CABB0374DD1D}" presName="sibTrans" presStyleCnt="0"/>
      <dgm:spPr/>
    </dgm:pt>
    <dgm:pt modelId="{5F59A96C-C255-4C63-9F3E-9D2CA29BECEB}" type="pres">
      <dgm:prSet presAssocID="{DC0357D5-BCAC-40C1-B278-1CFB9D79AA53}" presName="compNode" presStyleCnt="0"/>
      <dgm:spPr/>
    </dgm:pt>
    <dgm:pt modelId="{CAD69830-4183-4C60-88A3-9E15E9794FA1}" type="pres">
      <dgm:prSet presAssocID="{DC0357D5-BCAC-40C1-B278-1CFB9D79AA53}" presName="iconBgRect" presStyleLbl="bgShp" presStyleIdx="4" presStyleCnt="8"/>
      <dgm:spPr>
        <a:noFill/>
      </dgm:spPr>
    </dgm:pt>
    <dgm:pt modelId="{8C4F9F17-15B4-4AC7-9E73-690D86A4D277}" type="pres">
      <dgm:prSet presAssocID="{DC0357D5-BCAC-40C1-B278-1CFB9D79AA53}" presName="iconRect" presStyleLbl="node1" presStyleIdx="4" presStyleCnt="8" custScaleX="274889" custScaleY="254314" custLinFactNeighborX="-10477" custLinFactNeighborY="-23356"/>
      <dgm:spPr>
        <a:blipFill>
          <a:blip xmlns:r="http://schemas.openxmlformats.org/officeDocument/2006/relationships"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FBFDCEA-588E-4D82-9167-55D8E67C9B07}" type="pres">
      <dgm:prSet presAssocID="{DC0357D5-BCAC-40C1-B278-1CFB9D79AA53}" presName="spaceRect" presStyleCnt="0"/>
      <dgm:spPr/>
    </dgm:pt>
    <dgm:pt modelId="{3CF7C359-6C03-4F9E-A573-654869B865FC}" type="pres">
      <dgm:prSet presAssocID="{DC0357D5-BCAC-40C1-B278-1CFB9D79AA53}" presName="textRect" presStyleLbl="revTx" presStyleIdx="4" presStyleCnt="8" custScaleX="130417" custScaleY="39949" custLinFactNeighborX="1340" custLinFactNeighborY="-45607">
        <dgm:presLayoutVars>
          <dgm:chMax val="1"/>
          <dgm:chPref val="1"/>
        </dgm:presLayoutVars>
      </dgm:prSet>
      <dgm:spPr/>
    </dgm:pt>
    <dgm:pt modelId="{946273C8-47A4-4C01-B995-5D5ABA0D6087}" type="pres">
      <dgm:prSet presAssocID="{1FA79F70-A7CF-4015-B6B6-55789074CA14}" presName="sibTrans" presStyleCnt="0"/>
      <dgm:spPr/>
    </dgm:pt>
    <dgm:pt modelId="{9FA42773-82BE-48EE-B7F3-0F5AED094BAB}" type="pres">
      <dgm:prSet presAssocID="{D7282C4B-40F8-4851-A6B1-1FCF5A1C7AB8}" presName="compNode" presStyleCnt="0"/>
      <dgm:spPr/>
    </dgm:pt>
    <dgm:pt modelId="{FD80E9A7-A1B2-4462-8400-85C7CCEA63D0}" type="pres">
      <dgm:prSet presAssocID="{D7282C4B-40F8-4851-A6B1-1FCF5A1C7AB8}" presName="iconBgRect" presStyleLbl="bgShp" presStyleIdx="5" presStyleCnt="8"/>
      <dgm:spPr>
        <a:noFill/>
      </dgm:spPr>
    </dgm:pt>
    <dgm:pt modelId="{9A0E4113-86F1-4EFF-8A1F-2852E139515C}" type="pres">
      <dgm:prSet presAssocID="{D7282C4B-40F8-4851-A6B1-1FCF5A1C7AB8}" presName="iconRect" presStyleLbl="node1" presStyleIdx="5" presStyleCnt="8" custScaleX="353626" custScaleY="269738"/>
      <dgm:spPr>
        <a:blipFill>
          <a:blip xmlns:r="http://schemas.openxmlformats.org/officeDocument/2006/relationships"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058079E-BEB6-4F5E-834A-BA99A09C52EA}" type="pres">
      <dgm:prSet presAssocID="{D7282C4B-40F8-4851-A6B1-1FCF5A1C7AB8}" presName="spaceRect" presStyleCnt="0"/>
      <dgm:spPr/>
    </dgm:pt>
    <dgm:pt modelId="{EBF7BDE4-FBE8-442E-9BA1-ED948C1EE23A}" type="pres">
      <dgm:prSet presAssocID="{D7282C4B-40F8-4851-A6B1-1FCF5A1C7AB8}" presName="textRect" presStyleLbl="revTx" presStyleIdx="5" presStyleCnt="8">
        <dgm:presLayoutVars>
          <dgm:chMax val="1"/>
          <dgm:chPref val="1"/>
        </dgm:presLayoutVars>
      </dgm:prSet>
      <dgm:spPr/>
    </dgm:pt>
    <dgm:pt modelId="{B75C56E7-0A87-4DB7-87D5-FD32C23FBB46}" type="pres">
      <dgm:prSet presAssocID="{A38EF944-ED7A-421C-8E83-3AA8B0D82D6B}" presName="sibTrans" presStyleCnt="0"/>
      <dgm:spPr/>
    </dgm:pt>
    <dgm:pt modelId="{65DE18DE-1B75-4FDF-90F7-B2C2308F1F07}" type="pres">
      <dgm:prSet presAssocID="{8751EB0A-96DB-4597-92A5-53F7147B585A}" presName="compNode" presStyleCnt="0"/>
      <dgm:spPr/>
    </dgm:pt>
    <dgm:pt modelId="{C563C3BE-8D39-426A-AC59-6B2301F64D13}" type="pres">
      <dgm:prSet presAssocID="{8751EB0A-96DB-4597-92A5-53F7147B585A}" presName="iconBgRect" presStyleLbl="bgShp" presStyleIdx="6" presStyleCnt="8"/>
      <dgm:spPr>
        <a:noFill/>
      </dgm:spPr>
    </dgm:pt>
    <dgm:pt modelId="{5B630BCE-5C5D-4110-B840-74D625DF6D1F}" type="pres">
      <dgm:prSet presAssocID="{8751EB0A-96DB-4597-92A5-53F7147B585A}" presName="iconRect" presStyleLbl="node1" presStyleIdx="6" presStyleCnt="8" custScaleX="333254" custScaleY="345173" custLinFactNeighborX="-2277" custLinFactNeighborY="-25630"/>
      <dgm:spPr>
        <a:blipFill>
          <a:blip xmlns:r="http://schemas.openxmlformats.org/officeDocument/2006/relationships"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1B3306A-D7EF-4FBB-8FC6-8595A392EF28}" type="pres">
      <dgm:prSet presAssocID="{8751EB0A-96DB-4597-92A5-53F7147B585A}" presName="spaceRect" presStyleCnt="0"/>
      <dgm:spPr/>
    </dgm:pt>
    <dgm:pt modelId="{8E23DC83-F730-4F73-98B6-F10558C0C580}" type="pres">
      <dgm:prSet presAssocID="{8751EB0A-96DB-4597-92A5-53F7147B585A}" presName="textRect" presStyleLbl="revTx" presStyleIdx="6" presStyleCnt="8" custLinFactNeighborX="614" custLinFactNeighborY="-46734">
        <dgm:presLayoutVars>
          <dgm:chMax val="1"/>
          <dgm:chPref val="1"/>
        </dgm:presLayoutVars>
      </dgm:prSet>
      <dgm:spPr/>
    </dgm:pt>
    <dgm:pt modelId="{F289550E-EDAE-4CDD-9AA1-C7C33C4D68AB}" type="pres">
      <dgm:prSet presAssocID="{2821AC93-DF87-4E22-93D0-0D7CB4BB397F}" presName="sibTrans" presStyleCnt="0"/>
      <dgm:spPr/>
    </dgm:pt>
    <dgm:pt modelId="{8A644647-5504-4725-8022-B1C8FAD5B7CF}" type="pres">
      <dgm:prSet presAssocID="{BBC8BA43-FE43-4031-9F99-9381B24AC8C8}" presName="compNode" presStyleCnt="0"/>
      <dgm:spPr/>
    </dgm:pt>
    <dgm:pt modelId="{852AC4C4-CE12-478D-951B-B74267BFEAE1}" type="pres">
      <dgm:prSet presAssocID="{BBC8BA43-FE43-4031-9F99-9381B24AC8C8}" presName="iconBgRect" presStyleLbl="bgShp" presStyleIdx="7" presStyleCnt="8"/>
      <dgm:spPr>
        <a:noFill/>
      </dgm:spPr>
    </dgm:pt>
    <dgm:pt modelId="{6404CF2E-EAB6-436C-8501-768DB9C17B2C}" type="pres">
      <dgm:prSet presAssocID="{BBC8BA43-FE43-4031-9F99-9381B24AC8C8}" presName="iconRect" presStyleLbl="node1" presStyleIdx="7" presStyleCnt="8" custScaleX="315369" custScaleY="214672"/>
      <dgm:spPr>
        <a:blipFill>
          <a:blip xmlns:r="http://schemas.openxmlformats.org/officeDocument/2006/relationships"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1CB72281-2E3A-4291-AD5A-7A0F373E25FB}" type="pres">
      <dgm:prSet presAssocID="{BBC8BA43-FE43-4031-9F99-9381B24AC8C8}" presName="spaceRect" presStyleCnt="0"/>
      <dgm:spPr/>
    </dgm:pt>
    <dgm:pt modelId="{89AD6128-4BE4-4826-BD91-3A06CF06A774}" type="pres">
      <dgm:prSet presAssocID="{BBC8BA43-FE43-4031-9F99-9381B24AC8C8}" presName="textRect" presStyleLbl="revTx" presStyleIdx="7" presStyleCnt="8" custScaleX="146166" custScaleY="73962" custLinFactNeighborX="-7750" custLinFactNeighborY="994">
        <dgm:presLayoutVars>
          <dgm:chMax val="1"/>
          <dgm:chPref val="1"/>
        </dgm:presLayoutVars>
      </dgm:prSet>
      <dgm:spPr/>
    </dgm:pt>
  </dgm:ptLst>
  <dgm:cxnLst>
    <dgm:cxn modelId="{18AC4704-CB56-450A-95F5-C138B43FC721}" srcId="{820EF433-C6EF-4675-9B82-BD93E34855B1}" destId="{DC0357D5-BCAC-40C1-B278-1CFB9D79AA53}" srcOrd="4" destOrd="0" parTransId="{411A3185-E8F5-4DF7-855A-E20B8731DCCE}" sibTransId="{1FA79F70-A7CF-4015-B6B6-55789074CA14}"/>
    <dgm:cxn modelId="{EDDD5B0B-2638-462D-A0EF-2DDC200D1380}" type="presOf" srcId="{820EF433-C6EF-4675-9B82-BD93E34855B1}" destId="{49D34296-440E-42A7-BEFB-8024C2C41CA9}" srcOrd="0" destOrd="0" presId="urn:microsoft.com/office/officeart/2018/5/layout/IconCircleLabelList"/>
    <dgm:cxn modelId="{47AEA30D-FEEB-4654-A6C5-511F72E2F205}" type="presOf" srcId="{BBC8BA43-FE43-4031-9F99-9381B24AC8C8}" destId="{89AD6128-4BE4-4826-BD91-3A06CF06A774}" srcOrd="0" destOrd="0" presId="urn:microsoft.com/office/officeart/2018/5/layout/IconCircleLabelList"/>
    <dgm:cxn modelId="{85B1AA2F-50BB-4432-A92E-45CAB2456291}" srcId="{820EF433-C6EF-4675-9B82-BD93E34855B1}" destId="{7F24A5E1-8AEF-4193-AC83-5135BDB18E54}" srcOrd="0" destOrd="0" parTransId="{7EFF6AEA-B036-42DD-845D-FEF7B997A77B}" sibTransId="{BCABD3D6-E90F-467F-927F-85A56653F797}"/>
    <dgm:cxn modelId="{A5BF5A66-8E59-4A10-90C6-ED12C61CC2B2}" type="presOf" srcId="{03FF8EAB-DF15-4B9C-9D34-A29C84CEC318}" destId="{E5211716-90E6-486D-B32D-1F1713C54062}" srcOrd="0" destOrd="0" presId="urn:microsoft.com/office/officeart/2018/5/layout/IconCircleLabelList"/>
    <dgm:cxn modelId="{50A63649-1BD3-4F27-9986-D6DC35C44C21}" srcId="{820EF433-C6EF-4675-9B82-BD93E34855B1}" destId="{9921698F-4EF3-4281-9BC3-FAD741A63D28}" srcOrd="1" destOrd="0" parTransId="{6AF04A0D-8316-4C6C-8C3E-CAF9D7C41AE2}" sibTransId="{B34859DC-F3C9-4072-801E-B97DF229CEFF}"/>
    <dgm:cxn modelId="{403F3B4A-3E9C-4CB6-AA7F-15E59D4F8F31}" type="presOf" srcId="{74AE319B-E669-4526-AE78-7D8BA2EA22BD}" destId="{C3EF5084-73C9-4273-8DCF-ED7CE9FD139D}" srcOrd="0" destOrd="0" presId="urn:microsoft.com/office/officeart/2018/5/layout/IconCircleLabelList"/>
    <dgm:cxn modelId="{EDFA1D93-D917-4C90-A0DD-1D0A78FB04CB}" srcId="{820EF433-C6EF-4675-9B82-BD93E34855B1}" destId="{D7282C4B-40F8-4851-A6B1-1FCF5A1C7AB8}" srcOrd="5" destOrd="0" parTransId="{46B45960-E5E1-4738-B827-96F16358444F}" sibTransId="{A38EF944-ED7A-421C-8E83-3AA8B0D82D6B}"/>
    <dgm:cxn modelId="{4298A1AB-83EB-416D-B63C-F9053E72BCD5}" srcId="{820EF433-C6EF-4675-9B82-BD93E34855B1}" destId="{74AE319B-E669-4526-AE78-7D8BA2EA22BD}" srcOrd="3" destOrd="0" parTransId="{62373373-FDC7-466C-A323-AE0FFDA97196}" sibTransId="{B1874DBD-C014-4232-A733-CABB0374DD1D}"/>
    <dgm:cxn modelId="{EAFD71B9-BD90-4FCF-A73E-BFB259A3BD5A}" type="presOf" srcId="{7F24A5E1-8AEF-4193-AC83-5135BDB18E54}" destId="{530ED86D-6A1B-414E-A107-22CA8AEE6C3B}" srcOrd="0" destOrd="0" presId="urn:microsoft.com/office/officeart/2018/5/layout/IconCircleLabelList"/>
    <dgm:cxn modelId="{A180B5BF-2579-420F-995C-78EA2C552C31}" type="presOf" srcId="{8751EB0A-96DB-4597-92A5-53F7147B585A}" destId="{8E23DC83-F730-4F73-98B6-F10558C0C580}" srcOrd="0" destOrd="0" presId="urn:microsoft.com/office/officeart/2018/5/layout/IconCircleLabelList"/>
    <dgm:cxn modelId="{4418A6C0-D265-43F1-A39B-8B2C4A589A08}" type="presOf" srcId="{D7282C4B-40F8-4851-A6B1-1FCF5A1C7AB8}" destId="{EBF7BDE4-FBE8-442E-9BA1-ED948C1EE23A}" srcOrd="0" destOrd="0" presId="urn:microsoft.com/office/officeart/2018/5/layout/IconCircleLabelList"/>
    <dgm:cxn modelId="{E74280CF-51BF-4A8D-9B56-6E902F9E6AF0}" srcId="{820EF433-C6EF-4675-9B82-BD93E34855B1}" destId="{03FF8EAB-DF15-4B9C-9D34-A29C84CEC318}" srcOrd="2" destOrd="0" parTransId="{5B5DEFAD-6254-439A-BB05-143FC15FE79A}" sibTransId="{AD563625-D329-405F-86EC-36483495BAF1}"/>
    <dgm:cxn modelId="{41213BF1-D9AA-4BA4-804B-372DA2145B5E}" srcId="{820EF433-C6EF-4675-9B82-BD93E34855B1}" destId="{BBC8BA43-FE43-4031-9F99-9381B24AC8C8}" srcOrd="7" destOrd="0" parTransId="{958C19ED-9382-429C-8BD7-00E13291C598}" sibTransId="{01FC98CA-5EAD-49FF-94F8-EABE2A67CBD0}"/>
    <dgm:cxn modelId="{FE65D2F6-2C42-4A33-99A8-95F7E68EC4EE}" srcId="{820EF433-C6EF-4675-9B82-BD93E34855B1}" destId="{8751EB0A-96DB-4597-92A5-53F7147B585A}" srcOrd="6" destOrd="0" parTransId="{BE102313-57E5-44BF-A1F3-4F506ED8F179}" sibTransId="{2821AC93-DF87-4E22-93D0-0D7CB4BB397F}"/>
    <dgm:cxn modelId="{E393EDFB-7184-4354-B441-43A74E4184A8}" type="presOf" srcId="{9921698F-4EF3-4281-9BC3-FAD741A63D28}" destId="{9A42EA47-B752-4A83-9FCA-9912E6A3C9E4}" srcOrd="0" destOrd="0" presId="urn:microsoft.com/office/officeart/2018/5/layout/IconCircleLabelList"/>
    <dgm:cxn modelId="{D6AD9AFF-42BE-49A3-BDCD-37CF2EB88439}" type="presOf" srcId="{DC0357D5-BCAC-40C1-B278-1CFB9D79AA53}" destId="{3CF7C359-6C03-4F9E-A573-654869B865FC}" srcOrd="0" destOrd="0" presId="urn:microsoft.com/office/officeart/2018/5/layout/IconCircleLabelList"/>
    <dgm:cxn modelId="{2679A0B0-CD07-4075-B3F5-D85870DD20E8}" type="presParOf" srcId="{49D34296-440E-42A7-BEFB-8024C2C41CA9}" destId="{1DF2E2C2-5F7D-40DF-92B0-3289CF9367F2}" srcOrd="0" destOrd="0" presId="urn:microsoft.com/office/officeart/2018/5/layout/IconCircleLabelList"/>
    <dgm:cxn modelId="{17DD2BFD-8E4A-419F-975E-B52B9F03EDAC}" type="presParOf" srcId="{1DF2E2C2-5F7D-40DF-92B0-3289CF9367F2}" destId="{41CC36AB-EBBF-44F6-B9A8-B0EC34A7CC7F}" srcOrd="0" destOrd="0" presId="urn:microsoft.com/office/officeart/2018/5/layout/IconCircleLabelList"/>
    <dgm:cxn modelId="{DD2C7674-A3D4-4441-BAF0-3DCEDB279565}" type="presParOf" srcId="{1DF2E2C2-5F7D-40DF-92B0-3289CF9367F2}" destId="{6C25F5E7-26B9-423D-A620-FBB874E54AC1}" srcOrd="1" destOrd="0" presId="urn:microsoft.com/office/officeart/2018/5/layout/IconCircleLabelList"/>
    <dgm:cxn modelId="{AFE0AC23-6499-495C-8952-2E836BFCD129}" type="presParOf" srcId="{1DF2E2C2-5F7D-40DF-92B0-3289CF9367F2}" destId="{400C6CBF-25B2-4C27-A730-659B0DFC8FD2}" srcOrd="2" destOrd="0" presId="urn:microsoft.com/office/officeart/2018/5/layout/IconCircleLabelList"/>
    <dgm:cxn modelId="{BE7CD78F-1093-45CB-99A3-0566A1C494AC}" type="presParOf" srcId="{1DF2E2C2-5F7D-40DF-92B0-3289CF9367F2}" destId="{530ED86D-6A1B-414E-A107-22CA8AEE6C3B}" srcOrd="3" destOrd="0" presId="urn:microsoft.com/office/officeart/2018/5/layout/IconCircleLabelList"/>
    <dgm:cxn modelId="{CDFE8E6B-A7BD-4827-9EDA-6CB74571DBCA}" type="presParOf" srcId="{49D34296-440E-42A7-BEFB-8024C2C41CA9}" destId="{B88BE981-EA9B-4743-A4C5-0E08C9D32159}" srcOrd="1" destOrd="0" presId="urn:microsoft.com/office/officeart/2018/5/layout/IconCircleLabelList"/>
    <dgm:cxn modelId="{7B5A43F4-A801-4E64-9364-B8F30C66E3A6}" type="presParOf" srcId="{49D34296-440E-42A7-BEFB-8024C2C41CA9}" destId="{5D2314BA-8AA4-4BEB-B027-AFAD81744F14}" srcOrd="2" destOrd="0" presId="urn:microsoft.com/office/officeart/2018/5/layout/IconCircleLabelList"/>
    <dgm:cxn modelId="{127032FA-0235-420B-8CAC-48DD4FD995B4}" type="presParOf" srcId="{5D2314BA-8AA4-4BEB-B027-AFAD81744F14}" destId="{1DDE3396-6DC7-41C2-B95E-0C895FF17186}" srcOrd="0" destOrd="0" presId="urn:microsoft.com/office/officeart/2018/5/layout/IconCircleLabelList"/>
    <dgm:cxn modelId="{63216758-8333-455E-975D-2BB4100A48D5}" type="presParOf" srcId="{5D2314BA-8AA4-4BEB-B027-AFAD81744F14}" destId="{5A429BD7-247F-4E83-AF2D-22BBB7C35974}" srcOrd="1" destOrd="0" presId="urn:microsoft.com/office/officeart/2018/5/layout/IconCircleLabelList"/>
    <dgm:cxn modelId="{05818460-3142-4F03-AC39-4B02DF0AC959}" type="presParOf" srcId="{5D2314BA-8AA4-4BEB-B027-AFAD81744F14}" destId="{0834FCCE-FE84-42FE-B6F2-C21C9863A4CD}" srcOrd="2" destOrd="0" presId="urn:microsoft.com/office/officeart/2018/5/layout/IconCircleLabelList"/>
    <dgm:cxn modelId="{60F47DE1-4B7A-43F5-A6A5-1C8FEC258643}" type="presParOf" srcId="{5D2314BA-8AA4-4BEB-B027-AFAD81744F14}" destId="{9A42EA47-B752-4A83-9FCA-9912E6A3C9E4}" srcOrd="3" destOrd="0" presId="urn:microsoft.com/office/officeart/2018/5/layout/IconCircleLabelList"/>
    <dgm:cxn modelId="{29F79F58-3094-410E-97A9-86BAF1DDB7B5}" type="presParOf" srcId="{49D34296-440E-42A7-BEFB-8024C2C41CA9}" destId="{6BFCC65E-BEBA-4D2F-8DC1-814C54D724EF}" srcOrd="3" destOrd="0" presId="urn:microsoft.com/office/officeart/2018/5/layout/IconCircleLabelList"/>
    <dgm:cxn modelId="{827B5CF9-886D-4C77-810A-3368923A996E}" type="presParOf" srcId="{49D34296-440E-42A7-BEFB-8024C2C41CA9}" destId="{8AF5ED86-9EFC-4D25-BE6B-BBA9C69476C4}" srcOrd="4" destOrd="0" presId="urn:microsoft.com/office/officeart/2018/5/layout/IconCircleLabelList"/>
    <dgm:cxn modelId="{17D8858C-651C-4673-B015-773A1A43A3C5}" type="presParOf" srcId="{8AF5ED86-9EFC-4D25-BE6B-BBA9C69476C4}" destId="{150136E2-C29E-46CF-BE68-E1C8D72D6834}" srcOrd="0" destOrd="0" presId="urn:microsoft.com/office/officeart/2018/5/layout/IconCircleLabelList"/>
    <dgm:cxn modelId="{DF4DB7FC-E089-487B-9E56-5CCB6E34D5DA}" type="presParOf" srcId="{8AF5ED86-9EFC-4D25-BE6B-BBA9C69476C4}" destId="{A99552D2-2CCE-4EF4-90D8-4A72928C4536}" srcOrd="1" destOrd="0" presId="urn:microsoft.com/office/officeart/2018/5/layout/IconCircleLabelList"/>
    <dgm:cxn modelId="{F86AF65C-7C57-485D-A592-3382B9AA8B54}" type="presParOf" srcId="{8AF5ED86-9EFC-4D25-BE6B-BBA9C69476C4}" destId="{457E9AAA-F1A1-4A4C-8243-1484FEE3B1B7}" srcOrd="2" destOrd="0" presId="urn:microsoft.com/office/officeart/2018/5/layout/IconCircleLabelList"/>
    <dgm:cxn modelId="{86722C1A-64E8-4EE8-A31B-9C6F3CB3E278}" type="presParOf" srcId="{8AF5ED86-9EFC-4D25-BE6B-BBA9C69476C4}" destId="{E5211716-90E6-486D-B32D-1F1713C54062}" srcOrd="3" destOrd="0" presId="urn:microsoft.com/office/officeart/2018/5/layout/IconCircleLabelList"/>
    <dgm:cxn modelId="{C42519D8-B7A4-4F91-9141-EE3FEAA2F64B}" type="presParOf" srcId="{49D34296-440E-42A7-BEFB-8024C2C41CA9}" destId="{1C12A527-6170-405C-BC17-3BF5E5987F0F}" srcOrd="5" destOrd="0" presId="urn:microsoft.com/office/officeart/2018/5/layout/IconCircleLabelList"/>
    <dgm:cxn modelId="{FAC4BC78-0086-4A98-881F-FB475DE14D8E}" type="presParOf" srcId="{49D34296-440E-42A7-BEFB-8024C2C41CA9}" destId="{4A76DE2B-5C43-4A7E-B4DF-570308813DBF}" srcOrd="6" destOrd="0" presId="urn:microsoft.com/office/officeart/2018/5/layout/IconCircleLabelList"/>
    <dgm:cxn modelId="{6BD8000E-F7AD-4B74-93DF-8BC97B713F74}" type="presParOf" srcId="{4A76DE2B-5C43-4A7E-B4DF-570308813DBF}" destId="{25E6A4BB-55C8-478C-A279-504B4BECE5A8}" srcOrd="0" destOrd="0" presId="urn:microsoft.com/office/officeart/2018/5/layout/IconCircleLabelList"/>
    <dgm:cxn modelId="{C626D834-29D4-4E13-96EA-B3113C82E395}" type="presParOf" srcId="{4A76DE2B-5C43-4A7E-B4DF-570308813DBF}" destId="{9E055F52-5E6F-417D-B9AF-B2CFD92A4530}" srcOrd="1" destOrd="0" presId="urn:microsoft.com/office/officeart/2018/5/layout/IconCircleLabelList"/>
    <dgm:cxn modelId="{43ABF339-D52D-43A7-8BE9-6D36EF6D3091}" type="presParOf" srcId="{4A76DE2B-5C43-4A7E-B4DF-570308813DBF}" destId="{0A1D1C50-E5E3-4CDB-9D45-6B34063BFCFC}" srcOrd="2" destOrd="0" presId="urn:microsoft.com/office/officeart/2018/5/layout/IconCircleLabelList"/>
    <dgm:cxn modelId="{9BFBEDDA-C5D0-4ADC-883D-9719CA0E7C92}" type="presParOf" srcId="{4A76DE2B-5C43-4A7E-B4DF-570308813DBF}" destId="{C3EF5084-73C9-4273-8DCF-ED7CE9FD139D}" srcOrd="3" destOrd="0" presId="urn:microsoft.com/office/officeart/2018/5/layout/IconCircleLabelList"/>
    <dgm:cxn modelId="{3E5A7320-EBEB-40C7-8BF5-016EB363FA2F}" type="presParOf" srcId="{49D34296-440E-42A7-BEFB-8024C2C41CA9}" destId="{BBA90729-7EAB-40D6-9DE1-BF3E0434BF95}" srcOrd="7" destOrd="0" presId="urn:microsoft.com/office/officeart/2018/5/layout/IconCircleLabelList"/>
    <dgm:cxn modelId="{CA703CE9-1D46-4924-B602-F404CDC7827E}" type="presParOf" srcId="{49D34296-440E-42A7-BEFB-8024C2C41CA9}" destId="{5F59A96C-C255-4C63-9F3E-9D2CA29BECEB}" srcOrd="8" destOrd="0" presId="urn:microsoft.com/office/officeart/2018/5/layout/IconCircleLabelList"/>
    <dgm:cxn modelId="{A39F8DB6-7EE4-4DEE-A80B-52A6362EF845}" type="presParOf" srcId="{5F59A96C-C255-4C63-9F3E-9D2CA29BECEB}" destId="{CAD69830-4183-4C60-88A3-9E15E9794FA1}" srcOrd="0" destOrd="0" presId="urn:microsoft.com/office/officeart/2018/5/layout/IconCircleLabelList"/>
    <dgm:cxn modelId="{02316756-7888-4A15-81EB-5B16F02D06BD}" type="presParOf" srcId="{5F59A96C-C255-4C63-9F3E-9D2CA29BECEB}" destId="{8C4F9F17-15B4-4AC7-9E73-690D86A4D277}" srcOrd="1" destOrd="0" presId="urn:microsoft.com/office/officeart/2018/5/layout/IconCircleLabelList"/>
    <dgm:cxn modelId="{437FBA76-E400-4FF5-BC5C-BBF886B535A0}" type="presParOf" srcId="{5F59A96C-C255-4C63-9F3E-9D2CA29BECEB}" destId="{BFBFDCEA-588E-4D82-9167-55D8E67C9B07}" srcOrd="2" destOrd="0" presId="urn:microsoft.com/office/officeart/2018/5/layout/IconCircleLabelList"/>
    <dgm:cxn modelId="{35EDEB50-F6B5-4970-897D-A5F58DB19D32}" type="presParOf" srcId="{5F59A96C-C255-4C63-9F3E-9D2CA29BECEB}" destId="{3CF7C359-6C03-4F9E-A573-654869B865FC}" srcOrd="3" destOrd="0" presId="urn:microsoft.com/office/officeart/2018/5/layout/IconCircleLabelList"/>
    <dgm:cxn modelId="{850A04D6-559E-440A-97B2-6641BEB5783C}" type="presParOf" srcId="{49D34296-440E-42A7-BEFB-8024C2C41CA9}" destId="{946273C8-47A4-4C01-B995-5D5ABA0D6087}" srcOrd="9" destOrd="0" presId="urn:microsoft.com/office/officeart/2018/5/layout/IconCircleLabelList"/>
    <dgm:cxn modelId="{7C161BAE-8F83-4927-AEB9-8885C8A0C05B}" type="presParOf" srcId="{49D34296-440E-42A7-BEFB-8024C2C41CA9}" destId="{9FA42773-82BE-48EE-B7F3-0F5AED094BAB}" srcOrd="10" destOrd="0" presId="urn:microsoft.com/office/officeart/2018/5/layout/IconCircleLabelList"/>
    <dgm:cxn modelId="{4B066B69-2EC7-4B61-80DD-1E286FCEF720}" type="presParOf" srcId="{9FA42773-82BE-48EE-B7F3-0F5AED094BAB}" destId="{FD80E9A7-A1B2-4462-8400-85C7CCEA63D0}" srcOrd="0" destOrd="0" presId="urn:microsoft.com/office/officeart/2018/5/layout/IconCircleLabelList"/>
    <dgm:cxn modelId="{E96665CC-C134-4BA5-B670-AF79138E27CB}" type="presParOf" srcId="{9FA42773-82BE-48EE-B7F3-0F5AED094BAB}" destId="{9A0E4113-86F1-4EFF-8A1F-2852E139515C}" srcOrd="1" destOrd="0" presId="urn:microsoft.com/office/officeart/2018/5/layout/IconCircleLabelList"/>
    <dgm:cxn modelId="{A327E58A-39B3-43DF-9D30-55C8567321DA}" type="presParOf" srcId="{9FA42773-82BE-48EE-B7F3-0F5AED094BAB}" destId="{B058079E-BEB6-4F5E-834A-BA99A09C52EA}" srcOrd="2" destOrd="0" presId="urn:microsoft.com/office/officeart/2018/5/layout/IconCircleLabelList"/>
    <dgm:cxn modelId="{D2E2FBB5-7990-4210-A704-BF12BF16142F}" type="presParOf" srcId="{9FA42773-82BE-48EE-B7F3-0F5AED094BAB}" destId="{EBF7BDE4-FBE8-442E-9BA1-ED948C1EE23A}" srcOrd="3" destOrd="0" presId="urn:microsoft.com/office/officeart/2018/5/layout/IconCircleLabelList"/>
    <dgm:cxn modelId="{430B0C5B-4A94-4133-B2E3-7452C67BF548}" type="presParOf" srcId="{49D34296-440E-42A7-BEFB-8024C2C41CA9}" destId="{B75C56E7-0A87-4DB7-87D5-FD32C23FBB46}" srcOrd="11" destOrd="0" presId="urn:microsoft.com/office/officeart/2018/5/layout/IconCircleLabelList"/>
    <dgm:cxn modelId="{942224F2-F59B-46EE-8BD9-451F2425A198}" type="presParOf" srcId="{49D34296-440E-42A7-BEFB-8024C2C41CA9}" destId="{65DE18DE-1B75-4FDF-90F7-B2C2308F1F07}" srcOrd="12" destOrd="0" presId="urn:microsoft.com/office/officeart/2018/5/layout/IconCircleLabelList"/>
    <dgm:cxn modelId="{FA341BDD-AEC9-454A-81CE-6C91EAC64E06}" type="presParOf" srcId="{65DE18DE-1B75-4FDF-90F7-B2C2308F1F07}" destId="{C563C3BE-8D39-426A-AC59-6B2301F64D13}" srcOrd="0" destOrd="0" presId="urn:microsoft.com/office/officeart/2018/5/layout/IconCircleLabelList"/>
    <dgm:cxn modelId="{278D5BCC-17F5-4AEB-90A5-D64CC8DA48FD}" type="presParOf" srcId="{65DE18DE-1B75-4FDF-90F7-B2C2308F1F07}" destId="{5B630BCE-5C5D-4110-B840-74D625DF6D1F}" srcOrd="1" destOrd="0" presId="urn:microsoft.com/office/officeart/2018/5/layout/IconCircleLabelList"/>
    <dgm:cxn modelId="{343C88C8-6656-44EA-848C-B4CCB411E504}" type="presParOf" srcId="{65DE18DE-1B75-4FDF-90F7-B2C2308F1F07}" destId="{D1B3306A-D7EF-4FBB-8FC6-8595A392EF28}" srcOrd="2" destOrd="0" presId="urn:microsoft.com/office/officeart/2018/5/layout/IconCircleLabelList"/>
    <dgm:cxn modelId="{6A241F09-EC0F-46EB-BEDA-5F628D8D4FD7}" type="presParOf" srcId="{65DE18DE-1B75-4FDF-90F7-B2C2308F1F07}" destId="{8E23DC83-F730-4F73-98B6-F10558C0C580}" srcOrd="3" destOrd="0" presId="urn:microsoft.com/office/officeart/2018/5/layout/IconCircleLabelList"/>
    <dgm:cxn modelId="{E0C2807C-5939-44A4-9E06-C543FD13136A}" type="presParOf" srcId="{49D34296-440E-42A7-BEFB-8024C2C41CA9}" destId="{F289550E-EDAE-4CDD-9AA1-C7C33C4D68AB}" srcOrd="13" destOrd="0" presId="urn:microsoft.com/office/officeart/2018/5/layout/IconCircleLabelList"/>
    <dgm:cxn modelId="{10E071D2-6118-4696-89DF-B9EC0785ED00}" type="presParOf" srcId="{49D34296-440E-42A7-BEFB-8024C2C41CA9}" destId="{8A644647-5504-4725-8022-B1C8FAD5B7CF}" srcOrd="14" destOrd="0" presId="urn:microsoft.com/office/officeart/2018/5/layout/IconCircleLabelList"/>
    <dgm:cxn modelId="{2B7F0894-7566-4A20-A789-150F8AD0B077}" type="presParOf" srcId="{8A644647-5504-4725-8022-B1C8FAD5B7CF}" destId="{852AC4C4-CE12-478D-951B-B74267BFEAE1}" srcOrd="0" destOrd="0" presId="urn:microsoft.com/office/officeart/2018/5/layout/IconCircleLabelList"/>
    <dgm:cxn modelId="{D064D6EE-67B3-444A-AD2A-3FE3CE3AD21A}" type="presParOf" srcId="{8A644647-5504-4725-8022-B1C8FAD5B7CF}" destId="{6404CF2E-EAB6-436C-8501-768DB9C17B2C}" srcOrd="1" destOrd="0" presId="urn:microsoft.com/office/officeart/2018/5/layout/IconCircleLabelList"/>
    <dgm:cxn modelId="{94DC740E-BE6D-4536-850B-A53543B064FF}" type="presParOf" srcId="{8A644647-5504-4725-8022-B1C8FAD5B7CF}" destId="{1CB72281-2E3A-4291-AD5A-7A0F373E25FB}" srcOrd="2" destOrd="0" presId="urn:microsoft.com/office/officeart/2018/5/layout/IconCircleLabelList"/>
    <dgm:cxn modelId="{712E4BE2-2206-4C93-A7E1-8BAE634E6E69}" type="presParOf" srcId="{8A644647-5504-4725-8022-B1C8FAD5B7CF}" destId="{89AD6128-4BE4-4826-BD91-3A06CF06A7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0EF433-C6EF-4675-9B82-BD93E34855B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BA218A-3B40-4A9D-89C1-1641C4FA597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Web application for enhanced meeting productivity.</a:t>
          </a:r>
        </a:p>
      </dgm:t>
    </dgm:pt>
    <dgm:pt modelId="{5801602B-7071-4F1F-9B99-336DFE11D112}" type="parTrans" cxnId="{9F008237-7413-4770-A9D4-15740A85CF70}">
      <dgm:prSet/>
      <dgm:spPr/>
      <dgm:t>
        <a:bodyPr/>
        <a:lstStyle/>
        <a:p>
          <a:endParaRPr lang="en-US"/>
        </a:p>
      </dgm:t>
    </dgm:pt>
    <dgm:pt modelId="{3ADEC14B-8FF7-4EA4-A740-269374564362}" type="sibTrans" cxnId="{9F008237-7413-4770-A9D4-15740A85CF70}">
      <dgm:prSet/>
      <dgm:spPr/>
      <dgm:t>
        <a:bodyPr/>
        <a:lstStyle/>
        <a:p>
          <a:endParaRPr lang="en-US"/>
        </a:p>
      </dgm:t>
    </dgm:pt>
    <dgm:pt modelId="{B4DD320E-C3D1-4EF7-8AEE-AF88BB3EA90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Provides personalized summaries of meeting recordings.</a:t>
          </a:r>
        </a:p>
      </dgm:t>
    </dgm:pt>
    <dgm:pt modelId="{1A07934A-F27C-4F54-A413-83723A5E7790}" type="parTrans" cxnId="{6076EA5F-B327-4030-BD6E-0B8F6F2F9C4D}">
      <dgm:prSet/>
      <dgm:spPr/>
      <dgm:t>
        <a:bodyPr/>
        <a:lstStyle/>
        <a:p>
          <a:endParaRPr lang="en-US"/>
        </a:p>
      </dgm:t>
    </dgm:pt>
    <dgm:pt modelId="{4CD14B85-C428-4EE6-91A8-C3602E0391A3}" type="sibTrans" cxnId="{6076EA5F-B327-4030-BD6E-0B8F6F2F9C4D}">
      <dgm:prSet/>
      <dgm:spPr/>
      <dgm:t>
        <a:bodyPr/>
        <a:lstStyle/>
        <a:p>
          <a:endParaRPr lang="en-US"/>
        </a:p>
      </dgm:t>
    </dgm:pt>
    <dgm:pt modelId="{5FF680E2-8C0F-4504-A8F6-C03995BDF3F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Employs natural language processing (NLP) for summary generation.</a:t>
          </a:r>
        </a:p>
      </dgm:t>
    </dgm:pt>
    <dgm:pt modelId="{04684939-3BFB-48CA-8DF5-F2313C18F2F6}" type="parTrans" cxnId="{121AE598-775D-4A8F-BEF6-D7CE0E9067F7}">
      <dgm:prSet/>
      <dgm:spPr/>
      <dgm:t>
        <a:bodyPr/>
        <a:lstStyle/>
        <a:p>
          <a:endParaRPr lang="en-US"/>
        </a:p>
      </dgm:t>
    </dgm:pt>
    <dgm:pt modelId="{9707B606-1B13-4278-821C-D83DA2B81BB0}" type="sibTrans" cxnId="{121AE598-775D-4A8F-BEF6-D7CE0E9067F7}">
      <dgm:prSet/>
      <dgm:spPr/>
      <dgm:t>
        <a:bodyPr/>
        <a:lstStyle/>
        <a:p>
          <a:endParaRPr lang="en-US"/>
        </a:p>
      </dgm:t>
    </dgm:pt>
    <dgm:pt modelId="{9149AF80-B3E1-4AF7-80CB-00033EED084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Highlights the most relevant information based on user profiles.</a:t>
          </a:r>
        </a:p>
      </dgm:t>
    </dgm:pt>
    <dgm:pt modelId="{6A8CCD79-8367-4742-B809-D7F06D53EC8E}" type="parTrans" cxnId="{E2C5192B-7F4A-41BD-86DF-AF6C0CD48F4A}">
      <dgm:prSet/>
      <dgm:spPr/>
      <dgm:t>
        <a:bodyPr/>
        <a:lstStyle/>
        <a:p>
          <a:endParaRPr lang="en-US"/>
        </a:p>
      </dgm:t>
    </dgm:pt>
    <dgm:pt modelId="{52367A05-FFEF-4148-BC72-A7BF5A6D7866}" type="sibTrans" cxnId="{E2C5192B-7F4A-41BD-86DF-AF6C0CD48F4A}">
      <dgm:prSet/>
      <dgm:spPr/>
      <dgm:t>
        <a:bodyPr/>
        <a:lstStyle/>
        <a:p>
          <a:endParaRPr lang="en-US"/>
        </a:p>
      </dgm:t>
    </dgm:pt>
    <dgm:pt modelId="{7505F128-BCF1-4F2A-939D-7FF9790D903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 dirty="0">
              <a:solidFill>
                <a:schemeClr val="bg1"/>
              </a:solidFill>
              <a:latin typeface="Telegraf" panose="020B0604020202020204" charset="0"/>
            </a:rPr>
            <a:t>Enables users to quickly grasp key takeaways without reviewing lengthy recordings.</a:t>
          </a:r>
        </a:p>
      </dgm:t>
    </dgm:pt>
    <dgm:pt modelId="{4670F1D1-EB36-48E0-8C3C-EB1F51FAF7A0}" type="parTrans" cxnId="{CB4222C9-CD6B-4C55-B495-C4A869BD3B47}">
      <dgm:prSet/>
      <dgm:spPr/>
      <dgm:t>
        <a:bodyPr/>
        <a:lstStyle/>
        <a:p>
          <a:endParaRPr lang="en-US"/>
        </a:p>
      </dgm:t>
    </dgm:pt>
    <dgm:pt modelId="{65575018-3A2A-448B-9FC3-20268BB3D005}" type="sibTrans" cxnId="{CB4222C9-CD6B-4C55-B495-C4A869BD3B47}">
      <dgm:prSet/>
      <dgm:spPr/>
      <dgm:t>
        <a:bodyPr/>
        <a:lstStyle/>
        <a:p>
          <a:endParaRPr lang="en-US"/>
        </a:p>
      </dgm:t>
    </dgm:pt>
    <dgm:pt modelId="{49D34296-440E-42A7-BEFB-8024C2C41CA9}" type="pres">
      <dgm:prSet presAssocID="{820EF433-C6EF-4675-9B82-BD93E34855B1}" presName="root" presStyleCnt="0">
        <dgm:presLayoutVars>
          <dgm:dir/>
          <dgm:resizeHandles val="exact"/>
        </dgm:presLayoutVars>
      </dgm:prSet>
      <dgm:spPr/>
    </dgm:pt>
    <dgm:pt modelId="{3407FFBD-C69F-42A6-9FC0-105DB227CBFF}" type="pres">
      <dgm:prSet presAssocID="{A1BA218A-3B40-4A9D-89C1-1641C4FA5974}" presName="compNode" presStyleCnt="0"/>
      <dgm:spPr/>
    </dgm:pt>
    <dgm:pt modelId="{3EC5F2EC-61A1-4405-8078-D614764A1310}" type="pres">
      <dgm:prSet presAssocID="{A1BA218A-3B40-4A9D-89C1-1641C4FA5974}" presName="iconBgRect" presStyleLbl="bgShp" presStyleIdx="0" presStyleCnt="5"/>
      <dgm:spPr>
        <a:noFill/>
      </dgm:spPr>
    </dgm:pt>
    <dgm:pt modelId="{38B59C33-F160-4678-ADE8-5B5040B08CE5}" type="pres">
      <dgm:prSet presAssocID="{A1BA218A-3B40-4A9D-89C1-1641C4FA5974}" presName="iconRect" presStyleLbl="node1" presStyleIdx="0" presStyleCnt="5" custScaleX="184871" custScaleY="2066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45073F4-394C-4290-9847-A0A47A8C02E7}" type="pres">
      <dgm:prSet presAssocID="{A1BA218A-3B40-4A9D-89C1-1641C4FA5974}" presName="spaceRect" presStyleCnt="0"/>
      <dgm:spPr/>
    </dgm:pt>
    <dgm:pt modelId="{4A73611E-6FD8-48A2-983C-5EE3F378B1A4}" type="pres">
      <dgm:prSet presAssocID="{A1BA218A-3B40-4A9D-89C1-1641C4FA5974}" presName="textRect" presStyleLbl="revTx" presStyleIdx="0" presStyleCnt="5" custScaleX="119555">
        <dgm:presLayoutVars>
          <dgm:chMax val="1"/>
          <dgm:chPref val="1"/>
        </dgm:presLayoutVars>
      </dgm:prSet>
      <dgm:spPr/>
    </dgm:pt>
    <dgm:pt modelId="{DFC55F76-324C-4F79-8B25-3A6EE2548EF6}" type="pres">
      <dgm:prSet presAssocID="{3ADEC14B-8FF7-4EA4-A740-269374564362}" presName="sibTrans" presStyleCnt="0"/>
      <dgm:spPr/>
    </dgm:pt>
    <dgm:pt modelId="{C37D093E-7829-4D13-81D3-A651B1079CB8}" type="pres">
      <dgm:prSet presAssocID="{B4DD320E-C3D1-4EF7-8AEE-AF88BB3EA904}" presName="compNode" presStyleCnt="0"/>
      <dgm:spPr/>
    </dgm:pt>
    <dgm:pt modelId="{D6EBF099-D525-48F9-8286-26E28FC9BDAB}" type="pres">
      <dgm:prSet presAssocID="{B4DD320E-C3D1-4EF7-8AEE-AF88BB3EA904}" presName="iconBgRect" presStyleLbl="bgShp" presStyleIdx="1" presStyleCnt="5"/>
      <dgm:spPr>
        <a:noFill/>
      </dgm:spPr>
    </dgm:pt>
    <dgm:pt modelId="{4EB36C46-C46E-4F30-B150-A227CE5D99F7}" type="pres">
      <dgm:prSet presAssocID="{B4DD320E-C3D1-4EF7-8AEE-AF88BB3EA904}" presName="iconRect" presStyleLbl="node1" presStyleIdx="1" presStyleCnt="5" custScaleX="175149" custScaleY="18239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30949CD9-5E4C-4EE6-A800-DAAEBADB9214}" type="pres">
      <dgm:prSet presAssocID="{B4DD320E-C3D1-4EF7-8AEE-AF88BB3EA904}" presName="spaceRect" presStyleCnt="0"/>
      <dgm:spPr/>
    </dgm:pt>
    <dgm:pt modelId="{3217F46E-2F45-4EF2-ADB9-99CDA394FC4D}" type="pres">
      <dgm:prSet presAssocID="{B4DD320E-C3D1-4EF7-8AEE-AF88BB3EA904}" presName="textRect" presStyleLbl="revTx" presStyleIdx="1" presStyleCnt="5" custScaleX="115813">
        <dgm:presLayoutVars>
          <dgm:chMax val="1"/>
          <dgm:chPref val="1"/>
        </dgm:presLayoutVars>
      </dgm:prSet>
      <dgm:spPr/>
    </dgm:pt>
    <dgm:pt modelId="{28D43D07-6BAD-4D10-88EE-E98559D1B6DE}" type="pres">
      <dgm:prSet presAssocID="{4CD14B85-C428-4EE6-91A8-C3602E0391A3}" presName="sibTrans" presStyleCnt="0"/>
      <dgm:spPr/>
    </dgm:pt>
    <dgm:pt modelId="{237F92A1-E410-4D18-AA1F-2F6645CD5799}" type="pres">
      <dgm:prSet presAssocID="{5FF680E2-8C0F-4504-A8F6-C03995BDF3FC}" presName="compNode" presStyleCnt="0"/>
      <dgm:spPr/>
    </dgm:pt>
    <dgm:pt modelId="{225C1A41-A7E6-459C-AEB3-DB0D2A410E14}" type="pres">
      <dgm:prSet presAssocID="{5FF680E2-8C0F-4504-A8F6-C03995BDF3FC}" presName="iconBgRect" presStyleLbl="bgShp" presStyleIdx="2" presStyleCnt="5"/>
      <dgm:spPr>
        <a:noFill/>
      </dgm:spPr>
    </dgm:pt>
    <dgm:pt modelId="{AA30C858-32BF-4C5B-A998-79D32D5393C0}" type="pres">
      <dgm:prSet presAssocID="{5FF680E2-8C0F-4504-A8F6-C03995BDF3FC}" presName="iconRect" presStyleLbl="node1" presStyleIdx="2" presStyleCnt="5" custScaleX="148885" custScaleY="1684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D120BD-6F8D-4731-96DA-C47068077F1A}" type="pres">
      <dgm:prSet presAssocID="{5FF680E2-8C0F-4504-A8F6-C03995BDF3FC}" presName="spaceRect" presStyleCnt="0"/>
      <dgm:spPr/>
    </dgm:pt>
    <dgm:pt modelId="{E3E30A98-46AB-4D49-B38D-46C4B5A091A5}" type="pres">
      <dgm:prSet presAssocID="{5FF680E2-8C0F-4504-A8F6-C03995BDF3FC}" presName="textRect" presStyleLbl="revTx" presStyleIdx="2" presStyleCnt="5" custScaleX="119911">
        <dgm:presLayoutVars>
          <dgm:chMax val="1"/>
          <dgm:chPref val="1"/>
        </dgm:presLayoutVars>
      </dgm:prSet>
      <dgm:spPr/>
    </dgm:pt>
    <dgm:pt modelId="{3ACCF7F4-56A7-4F55-8CF7-3EA5C5B2A17C}" type="pres">
      <dgm:prSet presAssocID="{9707B606-1B13-4278-821C-D83DA2B81BB0}" presName="sibTrans" presStyleCnt="0"/>
      <dgm:spPr/>
    </dgm:pt>
    <dgm:pt modelId="{33CE6598-F908-4E42-BAA9-6F23AA9D7AB4}" type="pres">
      <dgm:prSet presAssocID="{9149AF80-B3E1-4AF7-80CB-00033EED084C}" presName="compNode" presStyleCnt="0"/>
      <dgm:spPr/>
    </dgm:pt>
    <dgm:pt modelId="{7ACBB398-0DE0-4AD7-BACF-C63523D8FD55}" type="pres">
      <dgm:prSet presAssocID="{9149AF80-B3E1-4AF7-80CB-00033EED084C}" presName="iconBgRect" presStyleLbl="bgShp" presStyleIdx="3" presStyleCnt="5"/>
      <dgm:spPr>
        <a:noFill/>
      </dgm:spPr>
    </dgm:pt>
    <dgm:pt modelId="{916D0E3B-D726-4C48-8F89-F4E137A17807}" type="pres">
      <dgm:prSet presAssocID="{9149AF80-B3E1-4AF7-80CB-00033EED084C}" presName="iconRect" presStyleLbl="node1" presStyleIdx="3" presStyleCnt="5" custScaleX="188791" custScaleY="16621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F12378A-ED17-4509-8A59-2AFF8CC5BAAA}" type="pres">
      <dgm:prSet presAssocID="{9149AF80-B3E1-4AF7-80CB-00033EED084C}" presName="spaceRect" presStyleCnt="0"/>
      <dgm:spPr/>
    </dgm:pt>
    <dgm:pt modelId="{CB30EA0C-77C9-45F1-8F61-FF6C4691DE78}" type="pres">
      <dgm:prSet presAssocID="{9149AF80-B3E1-4AF7-80CB-00033EED084C}" presName="textRect" presStyleLbl="revTx" presStyleIdx="3" presStyleCnt="5">
        <dgm:presLayoutVars>
          <dgm:chMax val="1"/>
          <dgm:chPref val="1"/>
        </dgm:presLayoutVars>
      </dgm:prSet>
      <dgm:spPr/>
    </dgm:pt>
    <dgm:pt modelId="{DA1D9084-467E-489C-B28B-B7B2EF3759DE}" type="pres">
      <dgm:prSet presAssocID="{52367A05-FFEF-4148-BC72-A7BF5A6D7866}" presName="sibTrans" presStyleCnt="0"/>
      <dgm:spPr/>
    </dgm:pt>
    <dgm:pt modelId="{FAE6EAF3-CB2C-489E-8F33-428FAF4E1BEC}" type="pres">
      <dgm:prSet presAssocID="{7505F128-BCF1-4F2A-939D-7FF9790D9038}" presName="compNode" presStyleCnt="0"/>
      <dgm:spPr/>
    </dgm:pt>
    <dgm:pt modelId="{DCACB13D-06A3-4646-BE77-C6F0A83B2197}" type="pres">
      <dgm:prSet presAssocID="{7505F128-BCF1-4F2A-939D-7FF9790D9038}" presName="iconBgRect" presStyleLbl="bgShp" presStyleIdx="4" presStyleCnt="5"/>
      <dgm:spPr>
        <a:noFill/>
      </dgm:spPr>
    </dgm:pt>
    <dgm:pt modelId="{0AA41EAE-C98E-4947-B898-AB42DEB9297C}" type="pres">
      <dgm:prSet presAssocID="{7505F128-BCF1-4F2A-939D-7FF9790D9038}" presName="iconRect" presStyleLbl="node1" presStyleIdx="4" presStyleCnt="5" custScaleX="174892" custScaleY="16621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267008-1FB1-43D7-9DD6-BB2E4BA7EA10}" type="pres">
      <dgm:prSet presAssocID="{7505F128-BCF1-4F2A-939D-7FF9790D9038}" presName="spaceRect" presStyleCnt="0"/>
      <dgm:spPr/>
    </dgm:pt>
    <dgm:pt modelId="{AE79006C-01BA-491C-8722-9BA55C68F5D1}" type="pres">
      <dgm:prSet presAssocID="{7505F128-BCF1-4F2A-939D-7FF9790D9038}" presName="textRect" presStyleLbl="revTx" presStyleIdx="4" presStyleCnt="5" custScaleX="141140">
        <dgm:presLayoutVars>
          <dgm:chMax val="1"/>
          <dgm:chPref val="1"/>
        </dgm:presLayoutVars>
      </dgm:prSet>
      <dgm:spPr/>
    </dgm:pt>
  </dgm:ptLst>
  <dgm:cxnLst>
    <dgm:cxn modelId="{EDDD5B0B-2638-462D-A0EF-2DDC200D1380}" type="presOf" srcId="{820EF433-C6EF-4675-9B82-BD93E34855B1}" destId="{49D34296-440E-42A7-BEFB-8024C2C41CA9}" srcOrd="0" destOrd="0" presId="urn:microsoft.com/office/officeart/2018/5/layout/IconCircleLabelList"/>
    <dgm:cxn modelId="{4AD69E0C-DF33-4D92-921D-4D55CA6011C1}" type="presOf" srcId="{9149AF80-B3E1-4AF7-80CB-00033EED084C}" destId="{CB30EA0C-77C9-45F1-8F61-FF6C4691DE78}" srcOrd="0" destOrd="0" presId="urn:microsoft.com/office/officeart/2018/5/layout/IconCircleLabelList"/>
    <dgm:cxn modelId="{E2C5192B-7F4A-41BD-86DF-AF6C0CD48F4A}" srcId="{820EF433-C6EF-4675-9B82-BD93E34855B1}" destId="{9149AF80-B3E1-4AF7-80CB-00033EED084C}" srcOrd="3" destOrd="0" parTransId="{6A8CCD79-8367-4742-B809-D7F06D53EC8E}" sibTransId="{52367A05-FFEF-4148-BC72-A7BF5A6D7866}"/>
    <dgm:cxn modelId="{A22C4734-F0D3-463D-BC4C-DB79AEB45CD9}" type="presOf" srcId="{7505F128-BCF1-4F2A-939D-7FF9790D9038}" destId="{AE79006C-01BA-491C-8722-9BA55C68F5D1}" srcOrd="0" destOrd="0" presId="urn:microsoft.com/office/officeart/2018/5/layout/IconCircleLabelList"/>
    <dgm:cxn modelId="{9F008237-7413-4770-A9D4-15740A85CF70}" srcId="{820EF433-C6EF-4675-9B82-BD93E34855B1}" destId="{A1BA218A-3B40-4A9D-89C1-1641C4FA5974}" srcOrd="0" destOrd="0" parTransId="{5801602B-7071-4F1F-9B99-336DFE11D112}" sibTransId="{3ADEC14B-8FF7-4EA4-A740-269374564362}"/>
    <dgm:cxn modelId="{6076EA5F-B327-4030-BD6E-0B8F6F2F9C4D}" srcId="{820EF433-C6EF-4675-9B82-BD93E34855B1}" destId="{B4DD320E-C3D1-4EF7-8AEE-AF88BB3EA904}" srcOrd="1" destOrd="0" parTransId="{1A07934A-F27C-4F54-A413-83723A5E7790}" sibTransId="{4CD14B85-C428-4EE6-91A8-C3602E0391A3}"/>
    <dgm:cxn modelId="{1B7F2646-D13F-402C-A6D2-B703712A8648}" type="presOf" srcId="{B4DD320E-C3D1-4EF7-8AEE-AF88BB3EA904}" destId="{3217F46E-2F45-4EF2-ADB9-99CDA394FC4D}" srcOrd="0" destOrd="0" presId="urn:microsoft.com/office/officeart/2018/5/layout/IconCircleLabelList"/>
    <dgm:cxn modelId="{45E53A67-95E3-4F55-99EA-490BF7E4103C}" type="presOf" srcId="{A1BA218A-3B40-4A9D-89C1-1641C4FA5974}" destId="{4A73611E-6FD8-48A2-983C-5EE3F378B1A4}" srcOrd="0" destOrd="0" presId="urn:microsoft.com/office/officeart/2018/5/layout/IconCircleLabelList"/>
    <dgm:cxn modelId="{AE412992-304A-4CC4-AC43-09BB1FC58CEA}" type="presOf" srcId="{5FF680E2-8C0F-4504-A8F6-C03995BDF3FC}" destId="{E3E30A98-46AB-4D49-B38D-46C4B5A091A5}" srcOrd="0" destOrd="0" presId="urn:microsoft.com/office/officeart/2018/5/layout/IconCircleLabelList"/>
    <dgm:cxn modelId="{121AE598-775D-4A8F-BEF6-D7CE0E9067F7}" srcId="{820EF433-C6EF-4675-9B82-BD93E34855B1}" destId="{5FF680E2-8C0F-4504-A8F6-C03995BDF3FC}" srcOrd="2" destOrd="0" parTransId="{04684939-3BFB-48CA-8DF5-F2313C18F2F6}" sibTransId="{9707B606-1B13-4278-821C-D83DA2B81BB0}"/>
    <dgm:cxn modelId="{CB4222C9-CD6B-4C55-B495-C4A869BD3B47}" srcId="{820EF433-C6EF-4675-9B82-BD93E34855B1}" destId="{7505F128-BCF1-4F2A-939D-7FF9790D9038}" srcOrd="4" destOrd="0" parTransId="{4670F1D1-EB36-48E0-8C3C-EB1F51FAF7A0}" sibTransId="{65575018-3A2A-448B-9FC3-20268BB3D005}"/>
    <dgm:cxn modelId="{DBDBF88B-8FEE-4DE8-AAC7-72ABDC81E043}" type="presParOf" srcId="{49D34296-440E-42A7-BEFB-8024C2C41CA9}" destId="{3407FFBD-C69F-42A6-9FC0-105DB227CBFF}" srcOrd="0" destOrd="0" presId="urn:microsoft.com/office/officeart/2018/5/layout/IconCircleLabelList"/>
    <dgm:cxn modelId="{01CFDFC5-6281-4998-9F97-483E6944B0F8}" type="presParOf" srcId="{3407FFBD-C69F-42A6-9FC0-105DB227CBFF}" destId="{3EC5F2EC-61A1-4405-8078-D614764A1310}" srcOrd="0" destOrd="0" presId="urn:microsoft.com/office/officeart/2018/5/layout/IconCircleLabelList"/>
    <dgm:cxn modelId="{50DB6695-B17F-48D9-A993-6DB364DFC046}" type="presParOf" srcId="{3407FFBD-C69F-42A6-9FC0-105DB227CBFF}" destId="{38B59C33-F160-4678-ADE8-5B5040B08CE5}" srcOrd="1" destOrd="0" presId="urn:microsoft.com/office/officeart/2018/5/layout/IconCircleLabelList"/>
    <dgm:cxn modelId="{3A724014-8C78-4768-9809-2C281D18CF64}" type="presParOf" srcId="{3407FFBD-C69F-42A6-9FC0-105DB227CBFF}" destId="{F45073F4-394C-4290-9847-A0A47A8C02E7}" srcOrd="2" destOrd="0" presId="urn:microsoft.com/office/officeart/2018/5/layout/IconCircleLabelList"/>
    <dgm:cxn modelId="{0AA9DF77-31DD-416B-8E62-E65846CC1476}" type="presParOf" srcId="{3407FFBD-C69F-42A6-9FC0-105DB227CBFF}" destId="{4A73611E-6FD8-48A2-983C-5EE3F378B1A4}" srcOrd="3" destOrd="0" presId="urn:microsoft.com/office/officeart/2018/5/layout/IconCircleLabelList"/>
    <dgm:cxn modelId="{B2BC661D-C697-4CF1-8E7E-119990F912F6}" type="presParOf" srcId="{49D34296-440E-42A7-BEFB-8024C2C41CA9}" destId="{DFC55F76-324C-4F79-8B25-3A6EE2548EF6}" srcOrd="1" destOrd="0" presId="urn:microsoft.com/office/officeart/2018/5/layout/IconCircleLabelList"/>
    <dgm:cxn modelId="{7F0EA656-C174-4B1D-A871-0AAC73F9A855}" type="presParOf" srcId="{49D34296-440E-42A7-BEFB-8024C2C41CA9}" destId="{C37D093E-7829-4D13-81D3-A651B1079CB8}" srcOrd="2" destOrd="0" presId="urn:microsoft.com/office/officeart/2018/5/layout/IconCircleLabelList"/>
    <dgm:cxn modelId="{283D9E10-4DF1-435E-AE5F-64653F49422D}" type="presParOf" srcId="{C37D093E-7829-4D13-81D3-A651B1079CB8}" destId="{D6EBF099-D525-48F9-8286-26E28FC9BDAB}" srcOrd="0" destOrd="0" presId="urn:microsoft.com/office/officeart/2018/5/layout/IconCircleLabelList"/>
    <dgm:cxn modelId="{E03CDA5F-7108-4200-915C-8A3FC5F18BAF}" type="presParOf" srcId="{C37D093E-7829-4D13-81D3-A651B1079CB8}" destId="{4EB36C46-C46E-4F30-B150-A227CE5D99F7}" srcOrd="1" destOrd="0" presId="urn:microsoft.com/office/officeart/2018/5/layout/IconCircleLabelList"/>
    <dgm:cxn modelId="{BA648727-1F25-40CD-989F-068028D0727A}" type="presParOf" srcId="{C37D093E-7829-4D13-81D3-A651B1079CB8}" destId="{30949CD9-5E4C-4EE6-A800-DAAEBADB9214}" srcOrd="2" destOrd="0" presId="urn:microsoft.com/office/officeart/2018/5/layout/IconCircleLabelList"/>
    <dgm:cxn modelId="{CF6DFCD7-10C5-4098-A582-116772F0B481}" type="presParOf" srcId="{C37D093E-7829-4D13-81D3-A651B1079CB8}" destId="{3217F46E-2F45-4EF2-ADB9-99CDA394FC4D}" srcOrd="3" destOrd="0" presId="urn:microsoft.com/office/officeart/2018/5/layout/IconCircleLabelList"/>
    <dgm:cxn modelId="{2B8033B3-E0D5-4D34-8B3F-30A639CC6E04}" type="presParOf" srcId="{49D34296-440E-42A7-BEFB-8024C2C41CA9}" destId="{28D43D07-6BAD-4D10-88EE-E98559D1B6DE}" srcOrd="3" destOrd="0" presId="urn:microsoft.com/office/officeart/2018/5/layout/IconCircleLabelList"/>
    <dgm:cxn modelId="{157830C4-582E-4A9A-99D9-FE3A687EF218}" type="presParOf" srcId="{49D34296-440E-42A7-BEFB-8024C2C41CA9}" destId="{237F92A1-E410-4D18-AA1F-2F6645CD5799}" srcOrd="4" destOrd="0" presId="urn:microsoft.com/office/officeart/2018/5/layout/IconCircleLabelList"/>
    <dgm:cxn modelId="{AC22BA13-78A2-4ACB-8547-974C78DC9FED}" type="presParOf" srcId="{237F92A1-E410-4D18-AA1F-2F6645CD5799}" destId="{225C1A41-A7E6-459C-AEB3-DB0D2A410E14}" srcOrd="0" destOrd="0" presId="urn:microsoft.com/office/officeart/2018/5/layout/IconCircleLabelList"/>
    <dgm:cxn modelId="{FDCE50EC-3C2B-4AB4-862F-E6FA4D8FE463}" type="presParOf" srcId="{237F92A1-E410-4D18-AA1F-2F6645CD5799}" destId="{AA30C858-32BF-4C5B-A998-79D32D5393C0}" srcOrd="1" destOrd="0" presId="urn:microsoft.com/office/officeart/2018/5/layout/IconCircleLabelList"/>
    <dgm:cxn modelId="{CA1CF8B8-B544-48D4-8A67-27C3C4976B2F}" type="presParOf" srcId="{237F92A1-E410-4D18-AA1F-2F6645CD5799}" destId="{1AD120BD-6F8D-4731-96DA-C47068077F1A}" srcOrd="2" destOrd="0" presId="urn:microsoft.com/office/officeart/2018/5/layout/IconCircleLabelList"/>
    <dgm:cxn modelId="{7C2DDCD9-97C4-40D0-9F6F-4080C8F3EC81}" type="presParOf" srcId="{237F92A1-E410-4D18-AA1F-2F6645CD5799}" destId="{E3E30A98-46AB-4D49-B38D-46C4B5A091A5}" srcOrd="3" destOrd="0" presId="urn:microsoft.com/office/officeart/2018/5/layout/IconCircleLabelList"/>
    <dgm:cxn modelId="{1C0DF157-1D6B-4E84-9932-2B936F5177A4}" type="presParOf" srcId="{49D34296-440E-42A7-BEFB-8024C2C41CA9}" destId="{3ACCF7F4-56A7-4F55-8CF7-3EA5C5B2A17C}" srcOrd="5" destOrd="0" presId="urn:microsoft.com/office/officeart/2018/5/layout/IconCircleLabelList"/>
    <dgm:cxn modelId="{50EA8BB0-4F6D-477E-A916-1345772E66B1}" type="presParOf" srcId="{49D34296-440E-42A7-BEFB-8024C2C41CA9}" destId="{33CE6598-F908-4E42-BAA9-6F23AA9D7AB4}" srcOrd="6" destOrd="0" presId="urn:microsoft.com/office/officeart/2018/5/layout/IconCircleLabelList"/>
    <dgm:cxn modelId="{F2946E11-6566-4E46-B92D-548AF74A2A3F}" type="presParOf" srcId="{33CE6598-F908-4E42-BAA9-6F23AA9D7AB4}" destId="{7ACBB398-0DE0-4AD7-BACF-C63523D8FD55}" srcOrd="0" destOrd="0" presId="urn:microsoft.com/office/officeart/2018/5/layout/IconCircleLabelList"/>
    <dgm:cxn modelId="{D307A335-4C5B-4A4E-B952-E2FBAFEABB24}" type="presParOf" srcId="{33CE6598-F908-4E42-BAA9-6F23AA9D7AB4}" destId="{916D0E3B-D726-4C48-8F89-F4E137A17807}" srcOrd="1" destOrd="0" presId="urn:microsoft.com/office/officeart/2018/5/layout/IconCircleLabelList"/>
    <dgm:cxn modelId="{39BB2AD9-AF8E-45CE-A39B-A06B096D0AD3}" type="presParOf" srcId="{33CE6598-F908-4E42-BAA9-6F23AA9D7AB4}" destId="{2F12378A-ED17-4509-8A59-2AFF8CC5BAAA}" srcOrd="2" destOrd="0" presId="urn:microsoft.com/office/officeart/2018/5/layout/IconCircleLabelList"/>
    <dgm:cxn modelId="{5AD7D7CB-AC50-4009-8243-0A7966B97F29}" type="presParOf" srcId="{33CE6598-F908-4E42-BAA9-6F23AA9D7AB4}" destId="{CB30EA0C-77C9-45F1-8F61-FF6C4691DE78}" srcOrd="3" destOrd="0" presId="urn:microsoft.com/office/officeart/2018/5/layout/IconCircleLabelList"/>
    <dgm:cxn modelId="{5FB568AF-B347-42F8-B2EF-676959CFA965}" type="presParOf" srcId="{49D34296-440E-42A7-BEFB-8024C2C41CA9}" destId="{DA1D9084-467E-489C-B28B-B7B2EF3759DE}" srcOrd="7" destOrd="0" presId="urn:microsoft.com/office/officeart/2018/5/layout/IconCircleLabelList"/>
    <dgm:cxn modelId="{06C62D92-A358-4E54-B3B9-39E7DD14363E}" type="presParOf" srcId="{49D34296-440E-42A7-BEFB-8024C2C41CA9}" destId="{FAE6EAF3-CB2C-489E-8F33-428FAF4E1BEC}" srcOrd="8" destOrd="0" presId="urn:microsoft.com/office/officeart/2018/5/layout/IconCircleLabelList"/>
    <dgm:cxn modelId="{D657E201-41E2-4F29-92EA-4AAB084CD908}" type="presParOf" srcId="{FAE6EAF3-CB2C-489E-8F33-428FAF4E1BEC}" destId="{DCACB13D-06A3-4646-BE77-C6F0A83B2197}" srcOrd="0" destOrd="0" presId="urn:microsoft.com/office/officeart/2018/5/layout/IconCircleLabelList"/>
    <dgm:cxn modelId="{96D2442B-E649-4594-95CB-8911608F719E}" type="presParOf" srcId="{FAE6EAF3-CB2C-489E-8F33-428FAF4E1BEC}" destId="{0AA41EAE-C98E-4947-B898-AB42DEB9297C}" srcOrd="1" destOrd="0" presId="urn:microsoft.com/office/officeart/2018/5/layout/IconCircleLabelList"/>
    <dgm:cxn modelId="{DD7B97BA-85C3-47EE-8D1B-E6E6183F5A00}" type="presParOf" srcId="{FAE6EAF3-CB2C-489E-8F33-428FAF4E1BEC}" destId="{D0267008-1FB1-43D7-9DD6-BB2E4BA7EA10}" srcOrd="2" destOrd="0" presId="urn:microsoft.com/office/officeart/2018/5/layout/IconCircleLabelList"/>
    <dgm:cxn modelId="{879E891F-86C0-43C8-92F3-F68AF014F959}" type="presParOf" srcId="{FAE6EAF3-CB2C-489E-8F33-428FAF4E1BEC}" destId="{AE79006C-01BA-491C-8722-9BA55C68F5D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9C3EC0-C6D9-42E6-AA1F-2959874BC2E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71CDDF-7FDB-4001-8D3C-636110D109CF}">
      <dgm:prSet phldrT="[Text]"/>
      <dgm:spPr>
        <a:solidFill>
          <a:schemeClr val="bg1"/>
        </a:solidFill>
        <a:ln w="76200"/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Sprint 0 Feb 11</a:t>
          </a:r>
        </a:p>
      </dgm:t>
    </dgm:pt>
    <dgm:pt modelId="{110FD450-2CC5-4413-A37A-2F45E6B5D0E4}" type="parTrans" cxnId="{09C156EA-C33E-4FA7-BA97-4041EE8EB8D1}">
      <dgm:prSet/>
      <dgm:spPr/>
      <dgm:t>
        <a:bodyPr/>
        <a:lstStyle/>
        <a:p>
          <a:endParaRPr lang="en-US"/>
        </a:p>
      </dgm:t>
    </dgm:pt>
    <dgm:pt modelId="{F2953C9D-52E2-4C9F-814F-BBC619837B5C}" type="sibTrans" cxnId="{09C156EA-C33E-4FA7-BA97-4041EE8EB8D1}">
      <dgm:prSet/>
      <dgm:spPr/>
      <dgm:t>
        <a:bodyPr/>
        <a:lstStyle/>
        <a:p>
          <a:endParaRPr lang="en-US"/>
        </a:p>
      </dgm:t>
    </dgm:pt>
    <dgm:pt modelId="{F22BAA1D-E647-497B-B384-EBF874A4B33E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Sprint 1 Mar 11</a:t>
          </a:r>
        </a:p>
      </dgm:t>
    </dgm:pt>
    <dgm:pt modelId="{2A5C0C10-5C26-4F85-B643-FA4F0EB13EC8}" type="parTrans" cxnId="{A8EA2971-C196-4D61-A5D8-079DC14E3314}">
      <dgm:prSet/>
      <dgm:spPr/>
      <dgm:t>
        <a:bodyPr/>
        <a:lstStyle/>
        <a:p>
          <a:endParaRPr lang="en-US"/>
        </a:p>
      </dgm:t>
    </dgm:pt>
    <dgm:pt modelId="{7AF5013C-36D9-4A3B-BEE4-55EF2826FBE0}" type="sibTrans" cxnId="{A8EA2971-C196-4D61-A5D8-079DC14E3314}">
      <dgm:prSet/>
      <dgm:spPr/>
      <dgm:t>
        <a:bodyPr/>
        <a:lstStyle/>
        <a:p>
          <a:endParaRPr lang="en-US"/>
        </a:p>
      </dgm:t>
    </dgm:pt>
    <dgm:pt modelId="{10F5B041-79E6-4402-ADF0-D53E5A365618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Sprint 2 Apr 8</a:t>
          </a:r>
        </a:p>
      </dgm:t>
    </dgm:pt>
    <dgm:pt modelId="{40FF2012-2C56-4575-B91D-9B9122F879AF}" type="parTrans" cxnId="{5EBDADCE-C26E-4BE8-83EB-1B17D4DE4C6D}">
      <dgm:prSet/>
      <dgm:spPr/>
      <dgm:t>
        <a:bodyPr/>
        <a:lstStyle/>
        <a:p>
          <a:endParaRPr lang="en-US"/>
        </a:p>
      </dgm:t>
    </dgm:pt>
    <dgm:pt modelId="{7A6A3B9C-69FD-467A-A51F-DC652A6E4725}" type="sibTrans" cxnId="{5EBDADCE-C26E-4BE8-83EB-1B17D4DE4C6D}">
      <dgm:prSet/>
      <dgm:spPr/>
      <dgm:t>
        <a:bodyPr/>
        <a:lstStyle/>
        <a:p>
          <a:endParaRPr lang="en-US"/>
        </a:p>
      </dgm:t>
    </dgm:pt>
    <dgm:pt modelId="{50DA5D04-1969-4FE7-AB57-EF27736DB2FE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Sprint 3 Apr 29</a:t>
          </a:r>
        </a:p>
      </dgm:t>
    </dgm:pt>
    <dgm:pt modelId="{A9F14DE5-E4E8-4D04-8362-3EA17DBFB1E0}" type="parTrans" cxnId="{14AA8055-9F5D-4439-AB78-0BBC48FFC74B}">
      <dgm:prSet/>
      <dgm:spPr/>
      <dgm:t>
        <a:bodyPr/>
        <a:lstStyle/>
        <a:p>
          <a:endParaRPr lang="en-US"/>
        </a:p>
      </dgm:t>
    </dgm:pt>
    <dgm:pt modelId="{F514F897-F866-43F2-A8BD-3E004810A2FD}" type="sibTrans" cxnId="{14AA8055-9F5D-4439-AB78-0BBC48FFC74B}">
      <dgm:prSet/>
      <dgm:spPr/>
      <dgm:t>
        <a:bodyPr/>
        <a:lstStyle/>
        <a:p>
          <a:endParaRPr lang="en-US"/>
        </a:p>
      </dgm:t>
    </dgm:pt>
    <dgm:pt modelId="{6F52CDDB-B80C-4A55-877E-063802AC766C}" type="pres">
      <dgm:prSet presAssocID="{D09C3EC0-C6D9-42E6-AA1F-2959874BC2EC}" presName="Name0" presStyleCnt="0">
        <dgm:presLayoutVars>
          <dgm:dir/>
          <dgm:animLvl val="lvl"/>
          <dgm:resizeHandles val="exact"/>
        </dgm:presLayoutVars>
      </dgm:prSet>
      <dgm:spPr/>
    </dgm:pt>
    <dgm:pt modelId="{4E1F6B1A-8B50-47FD-9725-2EA7942D886A}" type="pres">
      <dgm:prSet presAssocID="{A871CDDF-7FDB-4001-8D3C-636110D109C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47ED040-0192-42DD-88C4-8AA1EDBD109C}" type="pres">
      <dgm:prSet presAssocID="{F2953C9D-52E2-4C9F-814F-BBC619837B5C}" presName="parTxOnlySpace" presStyleCnt="0"/>
      <dgm:spPr/>
    </dgm:pt>
    <dgm:pt modelId="{777D0951-FB7A-4ADD-9520-D0886E7A362B}" type="pres">
      <dgm:prSet presAssocID="{F22BAA1D-E647-497B-B384-EBF874A4B3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47998BA-92CC-4C75-8FD9-7C732BA0D4F0}" type="pres">
      <dgm:prSet presAssocID="{7AF5013C-36D9-4A3B-BEE4-55EF2826FBE0}" presName="parTxOnlySpace" presStyleCnt="0"/>
      <dgm:spPr/>
    </dgm:pt>
    <dgm:pt modelId="{42C3DA57-1655-4A55-9D89-1B62E880CB88}" type="pres">
      <dgm:prSet presAssocID="{10F5B041-79E6-4402-ADF0-D53E5A36561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F2EEF8C-993A-4EA7-9F02-A747F12700A8}" type="pres">
      <dgm:prSet presAssocID="{7A6A3B9C-69FD-467A-A51F-DC652A6E4725}" presName="parTxOnlySpace" presStyleCnt="0"/>
      <dgm:spPr/>
    </dgm:pt>
    <dgm:pt modelId="{62FAAEE7-A38A-449E-9910-B603C0D9649A}" type="pres">
      <dgm:prSet presAssocID="{50DA5D04-1969-4FE7-AB57-EF27736DB2F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40E1102-D361-44D6-A596-53387398EDC9}" type="presOf" srcId="{A871CDDF-7FDB-4001-8D3C-636110D109CF}" destId="{4E1F6B1A-8B50-47FD-9725-2EA7942D886A}" srcOrd="0" destOrd="0" presId="urn:microsoft.com/office/officeart/2005/8/layout/chevron1"/>
    <dgm:cxn modelId="{66EC8824-C71A-4D17-8A0E-3F2CCAF7BCA3}" type="presOf" srcId="{F22BAA1D-E647-497B-B384-EBF874A4B33E}" destId="{777D0951-FB7A-4ADD-9520-D0886E7A362B}" srcOrd="0" destOrd="0" presId="urn:microsoft.com/office/officeart/2005/8/layout/chevron1"/>
    <dgm:cxn modelId="{EC29A82C-7EDA-495C-BCC7-DA389A4CA9B4}" type="presOf" srcId="{50DA5D04-1969-4FE7-AB57-EF27736DB2FE}" destId="{62FAAEE7-A38A-449E-9910-B603C0D9649A}" srcOrd="0" destOrd="0" presId="urn:microsoft.com/office/officeart/2005/8/layout/chevron1"/>
    <dgm:cxn modelId="{A8EA2971-C196-4D61-A5D8-079DC14E3314}" srcId="{D09C3EC0-C6D9-42E6-AA1F-2959874BC2EC}" destId="{F22BAA1D-E647-497B-B384-EBF874A4B33E}" srcOrd="1" destOrd="0" parTransId="{2A5C0C10-5C26-4F85-B643-FA4F0EB13EC8}" sibTransId="{7AF5013C-36D9-4A3B-BEE4-55EF2826FBE0}"/>
    <dgm:cxn modelId="{14AA8055-9F5D-4439-AB78-0BBC48FFC74B}" srcId="{D09C3EC0-C6D9-42E6-AA1F-2959874BC2EC}" destId="{50DA5D04-1969-4FE7-AB57-EF27736DB2FE}" srcOrd="3" destOrd="0" parTransId="{A9F14DE5-E4E8-4D04-8362-3EA17DBFB1E0}" sibTransId="{F514F897-F866-43F2-A8BD-3E004810A2FD}"/>
    <dgm:cxn modelId="{C97BAF95-1289-4350-9374-CBCC9B9F92E0}" type="presOf" srcId="{D09C3EC0-C6D9-42E6-AA1F-2959874BC2EC}" destId="{6F52CDDB-B80C-4A55-877E-063802AC766C}" srcOrd="0" destOrd="0" presId="urn:microsoft.com/office/officeart/2005/8/layout/chevron1"/>
    <dgm:cxn modelId="{5EBDADCE-C26E-4BE8-83EB-1B17D4DE4C6D}" srcId="{D09C3EC0-C6D9-42E6-AA1F-2959874BC2EC}" destId="{10F5B041-79E6-4402-ADF0-D53E5A365618}" srcOrd="2" destOrd="0" parTransId="{40FF2012-2C56-4575-B91D-9B9122F879AF}" sibTransId="{7A6A3B9C-69FD-467A-A51F-DC652A6E4725}"/>
    <dgm:cxn modelId="{C85062DD-5244-40BD-94AF-F3E65B75A9F4}" type="presOf" srcId="{10F5B041-79E6-4402-ADF0-D53E5A365618}" destId="{42C3DA57-1655-4A55-9D89-1B62E880CB88}" srcOrd="0" destOrd="0" presId="urn:microsoft.com/office/officeart/2005/8/layout/chevron1"/>
    <dgm:cxn modelId="{09C156EA-C33E-4FA7-BA97-4041EE8EB8D1}" srcId="{D09C3EC0-C6D9-42E6-AA1F-2959874BC2EC}" destId="{A871CDDF-7FDB-4001-8D3C-636110D109CF}" srcOrd="0" destOrd="0" parTransId="{110FD450-2CC5-4413-A37A-2F45E6B5D0E4}" sibTransId="{F2953C9D-52E2-4C9F-814F-BBC619837B5C}"/>
    <dgm:cxn modelId="{9C66D196-06AB-43A3-BEC9-0125152CB122}" type="presParOf" srcId="{6F52CDDB-B80C-4A55-877E-063802AC766C}" destId="{4E1F6B1A-8B50-47FD-9725-2EA7942D886A}" srcOrd="0" destOrd="0" presId="urn:microsoft.com/office/officeart/2005/8/layout/chevron1"/>
    <dgm:cxn modelId="{B1055B18-1416-46D1-9A3F-850412FBBAF7}" type="presParOf" srcId="{6F52CDDB-B80C-4A55-877E-063802AC766C}" destId="{F47ED040-0192-42DD-88C4-8AA1EDBD109C}" srcOrd="1" destOrd="0" presId="urn:microsoft.com/office/officeart/2005/8/layout/chevron1"/>
    <dgm:cxn modelId="{F66BB1AB-6827-4C15-89FA-3D90ED96E16F}" type="presParOf" srcId="{6F52CDDB-B80C-4A55-877E-063802AC766C}" destId="{777D0951-FB7A-4ADD-9520-D0886E7A362B}" srcOrd="2" destOrd="0" presId="urn:microsoft.com/office/officeart/2005/8/layout/chevron1"/>
    <dgm:cxn modelId="{484237E3-FE3E-4B5A-8967-FBCA02E97784}" type="presParOf" srcId="{6F52CDDB-B80C-4A55-877E-063802AC766C}" destId="{A47998BA-92CC-4C75-8FD9-7C732BA0D4F0}" srcOrd="3" destOrd="0" presId="urn:microsoft.com/office/officeart/2005/8/layout/chevron1"/>
    <dgm:cxn modelId="{90A0D612-8632-4404-B396-37BEDCDE5DD6}" type="presParOf" srcId="{6F52CDDB-B80C-4A55-877E-063802AC766C}" destId="{42C3DA57-1655-4A55-9D89-1B62E880CB88}" srcOrd="4" destOrd="0" presId="urn:microsoft.com/office/officeart/2005/8/layout/chevron1"/>
    <dgm:cxn modelId="{1FD0436A-5B44-41BE-A525-37FC91C2C78D}" type="presParOf" srcId="{6F52CDDB-B80C-4A55-877E-063802AC766C}" destId="{DF2EEF8C-993A-4EA7-9F02-A747F12700A8}" srcOrd="5" destOrd="0" presId="urn:microsoft.com/office/officeart/2005/8/layout/chevron1"/>
    <dgm:cxn modelId="{96AFD8E5-2452-4E85-AF35-D762A9179724}" type="presParOf" srcId="{6F52CDDB-B80C-4A55-877E-063802AC766C}" destId="{62FAAEE7-A38A-449E-9910-B603C0D9649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C36AB-EBBF-44F6-B9A8-B0EC34A7CC7F}">
      <dsp:nvSpPr>
        <dsp:cNvPr id="0" name=""/>
        <dsp:cNvSpPr/>
      </dsp:nvSpPr>
      <dsp:spPr>
        <a:xfrm>
          <a:off x="308316" y="801546"/>
          <a:ext cx="955388" cy="955388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5F5E7-26B9-423D-A620-FBB874E54AC1}">
      <dsp:nvSpPr>
        <dsp:cNvPr id="0" name=""/>
        <dsp:cNvSpPr/>
      </dsp:nvSpPr>
      <dsp:spPr>
        <a:xfrm>
          <a:off x="77468" y="575446"/>
          <a:ext cx="1417084" cy="1407589"/>
        </a:xfrm>
        <a:prstGeom prst="rect">
          <a:avLst/>
        </a:prstGeom>
        <a:blipFill>
          <a:blip xmlns:r="http://schemas.openxmlformats.org/officeDocument/2006/relationships"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ED86D-6A1B-414E-A107-22CA8AEE6C3B}">
      <dsp:nvSpPr>
        <dsp:cNvPr id="0" name=""/>
        <dsp:cNvSpPr/>
      </dsp:nvSpPr>
      <dsp:spPr>
        <a:xfrm>
          <a:off x="2905" y="2054515"/>
          <a:ext cx="1566210" cy="25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Problem Statement</a:t>
          </a:r>
        </a:p>
      </dsp:txBody>
      <dsp:txXfrm>
        <a:off x="2905" y="2054515"/>
        <a:ext cx="1566210" cy="250274"/>
      </dsp:txXfrm>
    </dsp:sp>
    <dsp:sp modelId="{1DDE3396-6DC7-41C2-B95E-0C895FF17186}">
      <dsp:nvSpPr>
        <dsp:cNvPr id="0" name=""/>
        <dsp:cNvSpPr/>
      </dsp:nvSpPr>
      <dsp:spPr>
        <a:xfrm>
          <a:off x="2310396" y="806433"/>
          <a:ext cx="955388" cy="955388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29BD7-247F-4E83-AF2D-22BBB7C35974}">
      <dsp:nvSpPr>
        <dsp:cNvPr id="0" name=""/>
        <dsp:cNvSpPr/>
      </dsp:nvSpPr>
      <dsp:spPr>
        <a:xfrm>
          <a:off x="2057851" y="575577"/>
          <a:ext cx="1460477" cy="1417100"/>
        </a:xfrm>
        <a:prstGeom prst="rect">
          <a:avLst/>
        </a:prstGeom>
        <a:blipFill>
          <a:blip xmlns:r="http://schemas.openxmlformats.org/officeDocument/2006/relationships"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2EA47-B752-4A83-9FCA-9912E6A3C9E4}">
      <dsp:nvSpPr>
        <dsp:cNvPr id="0" name=""/>
        <dsp:cNvSpPr/>
      </dsp:nvSpPr>
      <dsp:spPr>
        <a:xfrm>
          <a:off x="1839225" y="2062978"/>
          <a:ext cx="1889774" cy="240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Project Description</a:t>
          </a:r>
        </a:p>
      </dsp:txBody>
      <dsp:txXfrm>
        <a:off x="1839225" y="2062978"/>
        <a:ext cx="1889774" cy="240238"/>
      </dsp:txXfrm>
    </dsp:sp>
    <dsp:sp modelId="{150136E2-C29E-46CF-BE68-E1C8D72D6834}">
      <dsp:nvSpPr>
        <dsp:cNvPr id="0" name=""/>
        <dsp:cNvSpPr/>
      </dsp:nvSpPr>
      <dsp:spPr>
        <a:xfrm>
          <a:off x="4312475" y="856116"/>
          <a:ext cx="955388" cy="955388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552D2-2CCE-4EF4-90D8-4A72928C4536}">
      <dsp:nvSpPr>
        <dsp:cNvPr id="0" name=""/>
        <dsp:cNvSpPr/>
      </dsp:nvSpPr>
      <dsp:spPr>
        <a:xfrm>
          <a:off x="4162971" y="483146"/>
          <a:ext cx="1292100" cy="1625867"/>
        </a:xfrm>
        <a:prstGeom prst="rect">
          <a:avLst/>
        </a:prstGeom>
        <a:blipFill>
          <a:blip xmlns:r="http://schemas.openxmlformats.org/officeDocument/2006/relationships"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11716-90E6-486D-B32D-1F1713C54062}">
      <dsp:nvSpPr>
        <dsp:cNvPr id="0" name=""/>
        <dsp:cNvSpPr/>
      </dsp:nvSpPr>
      <dsp:spPr>
        <a:xfrm>
          <a:off x="4007064" y="2109084"/>
          <a:ext cx="1566210" cy="25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Persona</a:t>
          </a:r>
        </a:p>
      </dsp:txBody>
      <dsp:txXfrm>
        <a:off x="4007064" y="2109084"/>
        <a:ext cx="1566210" cy="250274"/>
      </dsp:txXfrm>
    </dsp:sp>
    <dsp:sp modelId="{25E6A4BB-55C8-478C-A279-504B4BECE5A8}">
      <dsp:nvSpPr>
        <dsp:cNvPr id="0" name=""/>
        <dsp:cNvSpPr/>
      </dsp:nvSpPr>
      <dsp:spPr>
        <a:xfrm>
          <a:off x="6152773" y="807303"/>
          <a:ext cx="955388" cy="955388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55F52-5E6F-417D-B9AF-B2CFD92A4530}">
      <dsp:nvSpPr>
        <dsp:cNvPr id="0" name=""/>
        <dsp:cNvSpPr/>
      </dsp:nvSpPr>
      <dsp:spPr>
        <a:xfrm>
          <a:off x="5990088" y="569689"/>
          <a:ext cx="1280758" cy="1430618"/>
        </a:xfrm>
        <a:prstGeom prst="rect">
          <a:avLst/>
        </a:prstGeom>
        <a:blipFill>
          <a:blip xmlns:r="http://schemas.openxmlformats.org/officeDocument/2006/relationships"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F5084-73C9-4273-8DCF-ED7CE9FD139D}">
      <dsp:nvSpPr>
        <dsp:cNvPr id="0" name=""/>
        <dsp:cNvSpPr/>
      </dsp:nvSpPr>
      <dsp:spPr>
        <a:xfrm>
          <a:off x="5847362" y="2060272"/>
          <a:ext cx="1566210" cy="25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MVP</a:t>
          </a:r>
        </a:p>
      </dsp:txBody>
      <dsp:txXfrm>
        <a:off x="5847362" y="2060272"/>
        <a:ext cx="1566210" cy="250274"/>
      </dsp:txXfrm>
    </dsp:sp>
    <dsp:sp modelId="{CAD69830-4183-4C60-88A3-9E15E9794FA1}">
      <dsp:nvSpPr>
        <dsp:cNvPr id="0" name=""/>
        <dsp:cNvSpPr/>
      </dsp:nvSpPr>
      <dsp:spPr>
        <a:xfrm>
          <a:off x="8231268" y="835743"/>
          <a:ext cx="955388" cy="955388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F9F17-15B4-4AC7-9E73-690D86A4D277}">
      <dsp:nvSpPr>
        <dsp:cNvPr id="0" name=""/>
        <dsp:cNvSpPr/>
      </dsp:nvSpPr>
      <dsp:spPr>
        <a:xfrm>
          <a:off x="7898096" y="488364"/>
          <a:ext cx="1506869" cy="1394082"/>
        </a:xfrm>
        <a:prstGeom prst="rect">
          <a:avLst/>
        </a:prstGeom>
        <a:blipFill>
          <a:blip xmlns:r="http://schemas.openxmlformats.org/officeDocument/2006/relationships"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7C359-6C03-4F9E-A573-654869B865FC}">
      <dsp:nvSpPr>
        <dsp:cNvPr id="0" name=""/>
        <dsp:cNvSpPr/>
      </dsp:nvSpPr>
      <dsp:spPr>
        <a:xfrm>
          <a:off x="7708647" y="2049715"/>
          <a:ext cx="2042605" cy="99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Technologies &amp; Algorithm</a:t>
          </a:r>
        </a:p>
      </dsp:txBody>
      <dsp:txXfrm>
        <a:off x="7708647" y="2049715"/>
        <a:ext cx="2042605" cy="99982"/>
      </dsp:txXfrm>
    </dsp:sp>
    <dsp:sp modelId="{FD80E9A7-A1B2-4462-8400-85C7CCEA63D0}">
      <dsp:nvSpPr>
        <dsp:cNvPr id="0" name=""/>
        <dsp:cNvSpPr/>
      </dsp:nvSpPr>
      <dsp:spPr>
        <a:xfrm>
          <a:off x="10495900" y="819307"/>
          <a:ext cx="955388" cy="955388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E4113-86F1-4EFF-8A1F-2852E139515C}">
      <dsp:nvSpPr>
        <dsp:cNvPr id="0" name=""/>
        <dsp:cNvSpPr/>
      </dsp:nvSpPr>
      <dsp:spPr>
        <a:xfrm>
          <a:off x="10004352" y="557685"/>
          <a:ext cx="1938485" cy="1478633"/>
        </a:xfrm>
        <a:prstGeom prst="rect">
          <a:avLst/>
        </a:prstGeom>
        <a:blipFill>
          <a:blip xmlns:r="http://schemas.openxmlformats.org/officeDocument/2006/relationships"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7BDE4-FBE8-442E-9BA1-ED948C1EE23A}">
      <dsp:nvSpPr>
        <dsp:cNvPr id="0" name=""/>
        <dsp:cNvSpPr/>
      </dsp:nvSpPr>
      <dsp:spPr>
        <a:xfrm>
          <a:off x="10190489" y="2072276"/>
          <a:ext cx="1566210" cy="25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Project Schedule</a:t>
          </a:r>
        </a:p>
      </dsp:txBody>
      <dsp:txXfrm>
        <a:off x="10190489" y="2072276"/>
        <a:ext cx="1566210" cy="250274"/>
      </dsp:txXfrm>
    </dsp:sp>
    <dsp:sp modelId="{C563C3BE-8D39-426A-AC59-6B2301F64D13}">
      <dsp:nvSpPr>
        <dsp:cNvPr id="0" name=""/>
        <dsp:cNvSpPr/>
      </dsp:nvSpPr>
      <dsp:spPr>
        <a:xfrm>
          <a:off x="12652635" y="922686"/>
          <a:ext cx="955388" cy="955388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30BCE-5C5D-4110-B840-74D625DF6D1F}">
      <dsp:nvSpPr>
        <dsp:cNvPr id="0" name=""/>
        <dsp:cNvSpPr/>
      </dsp:nvSpPr>
      <dsp:spPr>
        <a:xfrm>
          <a:off x="12204442" y="313809"/>
          <a:ext cx="1826811" cy="1892148"/>
        </a:xfrm>
        <a:prstGeom prst="rect">
          <a:avLst/>
        </a:prstGeom>
        <a:blipFill>
          <a:blip xmlns:r="http://schemas.openxmlformats.org/officeDocument/2006/relationships"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3DC83-F730-4F73-98B6-F10558C0C580}">
      <dsp:nvSpPr>
        <dsp:cNvPr id="0" name=""/>
        <dsp:cNvSpPr/>
      </dsp:nvSpPr>
      <dsp:spPr>
        <a:xfrm>
          <a:off x="12356841" y="2058691"/>
          <a:ext cx="1566210" cy="25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Teamwork Agreement</a:t>
          </a:r>
        </a:p>
      </dsp:txBody>
      <dsp:txXfrm>
        <a:off x="12356841" y="2058691"/>
        <a:ext cx="1566210" cy="250274"/>
      </dsp:txXfrm>
    </dsp:sp>
    <dsp:sp modelId="{852AC4C4-CE12-478D-951B-B74267BFEAE1}">
      <dsp:nvSpPr>
        <dsp:cNvPr id="0" name=""/>
        <dsp:cNvSpPr/>
      </dsp:nvSpPr>
      <dsp:spPr>
        <a:xfrm>
          <a:off x="14984762" y="760134"/>
          <a:ext cx="955388" cy="955388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4CF2E-EAB6-436C-8501-768DB9C17B2C}">
      <dsp:nvSpPr>
        <dsp:cNvPr id="0" name=""/>
        <dsp:cNvSpPr/>
      </dsp:nvSpPr>
      <dsp:spPr>
        <a:xfrm>
          <a:off x="14598071" y="649441"/>
          <a:ext cx="1728770" cy="1176775"/>
        </a:xfrm>
        <a:prstGeom prst="rect">
          <a:avLst/>
        </a:prstGeom>
        <a:blipFill>
          <a:blip xmlns:r="http://schemas.openxmlformats.org/officeDocument/2006/relationships"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D6128-4BE4-4826-BD91-3A06CF06A774}">
      <dsp:nvSpPr>
        <dsp:cNvPr id="0" name=""/>
        <dsp:cNvSpPr/>
      </dsp:nvSpPr>
      <dsp:spPr>
        <a:xfrm>
          <a:off x="14196441" y="2048174"/>
          <a:ext cx="2289267" cy="18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Sprint Retrospective</a:t>
          </a:r>
        </a:p>
      </dsp:txBody>
      <dsp:txXfrm>
        <a:off x="14196441" y="2048174"/>
        <a:ext cx="2289267" cy="1851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5F2EC-61A1-4405-8078-D614764A1310}">
      <dsp:nvSpPr>
        <dsp:cNvPr id="0" name=""/>
        <dsp:cNvSpPr/>
      </dsp:nvSpPr>
      <dsp:spPr>
        <a:xfrm>
          <a:off x="970736" y="734264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59C33-F160-4678-ADE8-5B5040B08CE5}">
      <dsp:nvSpPr>
        <dsp:cNvPr id="0" name=""/>
        <dsp:cNvSpPr/>
      </dsp:nvSpPr>
      <dsp:spPr>
        <a:xfrm>
          <a:off x="929472" y="608190"/>
          <a:ext cx="1441341" cy="1610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3611E-6FD8-48A2-983C-5EE3F378B1A4}">
      <dsp:nvSpPr>
        <dsp:cNvPr id="0" name=""/>
        <dsp:cNvSpPr/>
      </dsp:nvSpPr>
      <dsp:spPr>
        <a:xfrm>
          <a:off x="318561" y="2516315"/>
          <a:ext cx="266316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Web application for enhanced meeting productivity.</a:t>
          </a:r>
        </a:p>
      </dsp:txBody>
      <dsp:txXfrm>
        <a:off x="318561" y="2516315"/>
        <a:ext cx="2663163" cy="945981"/>
      </dsp:txXfrm>
    </dsp:sp>
    <dsp:sp modelId="{D6EBF099-D525-48F9-8286-26E28FC9BDAB}">
      <dsp:nvSpPr>
        <dsp:cNvPr id="0" name=""/>
        <dsp:cNvSpPr/>
      </dsp:nvSpPr>
      <dsp:spPr>
        <a:xfrm>
          <a:off x="3982045" y="687023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36C46-C46E-4F30-B150-A227CE5D99F7}">
      <dsp:nvSpPr>
        <dsp:cNvPr id="0" name=""/>
        <dsp:cNvSpPr/>
      </dsp:nvSpPr>
      <dsp:spPr>
        <a:xfrm>
          <a:off x="3978680" y="655431"/>
          <a:ext cx="1365544" cy="1421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7F46E-2F45-4EF2-ADB9-99CDA394FC4D}">
      <dsp:nvSpPr>
        <dsp:cNvPr id="0" name=""/>
        <dsp:cNvSpPr/>
      </dsp:nvSpPr>
      <dsp:spPr>
        <a:xfrm>
          <a:off x="3371548" y="2469074"/>
          <a:ext cx="2579807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Provides personalized summaries of meeting recordings.</a:t>
          </a:r>
        </a:p>
      </dsp:txBody>
      <dsp:txXfrm>
        <a:off x="3371548" y="2469074"/>
        <a:ext cx="2579807" cy="945981"/>
      </dsp:txXfrm>
    </dsp:sp>
    <dsp:sp modelId="{225C1A41-A7E6-459C-AEB3-DB0D2A410E14}">
      <dsp:nvSpPr>
        <dsp:cNvPr id="0" name=""/>
        <dsp:cNvSpPr/>
      </dsp:nvSpPr>
      <dsp:spPr>
        <a:xfrm>
          <a:off x="6997319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0C858-32BF-4C5B-A998-79D32D5393C0}">
      <dsp:nvSpPr>
        <dsp:cNvPr id="0" name=""/>
        <dsp:cNvSpPr/>
      </dsp:nvSpPr>
      <dsp:spPr>
        <a:xfrm>
          <a:off x="7096337" y="694124"/>
          <a:ext cx="1160777" cy="13130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30A98-46AB-4D49-B38D-46C4B5A091A5}">
      <dsp:nvSpPr>
        <dsp:cNvPr id="0" name=""/>
        <dsp:cNvSpPr/>
      </dsp:nvSpPr>
      <dsp:spPr>
        <a:xfrm>
          <a:off x="6341179" y="2453278"/>
          <a:ext cx="267109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Employs natural language processing (NLP) for summary generation.</a:t>
          </a:r>
        </a:p>
      </dsp:txBody>
      <dsp:txXfrm>
        <a:off x="6341179" y="2453278"/>
        <a:ext cx="2671093" cy="945981"/>
      </dsp:txXfrm>
    </dsp:sp>
    <dsp:sp modelId="{7ACBB398-0DE0-4AD7-BACF-C63523D8FD55}">
      <dsp:nvSpPr>
        <dsp:cNvPr id="0" name=""/>
        <dsp:cNvSpPr/>
      </dsp:nvSpPr>
      <dsp:spPr>
        <a:xfrm>
          <a:off x="9836471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D0E3B-D726-4C48-8F89-F4E137A17807}">
      <dsp:nvSpPr>
        <dsp:cNvPr id="0" name=""/>
        <dsp:cNvSpPr/>
      </dsp:nvSpPr>
      <dsp:spPr>
        <a:xfrm>
          <a:off x="9779926" y="702673"/>
          <a:ext cx="1471903" cy="12959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0EA0C-77C9-45F1-8F61-FF6C4691DE78}">
      <dsp:nvSpPr>
        <dsp:cNvPr id="0" name=""/>
        <dsp:cNvSpPr/>
      </dsp:nvSpPr>
      <dsp:spPr>
        <a:xfrm>
          <a:off x="9402096" y="2453278"/>
          <a:ext cx="222756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Highlights the most relevant information based on user profiles.</a:t>
          </a:r>
        </a:p>
      </dsp:txBody>
      <dsp:txXfrm>
        <a:off x="9402096" y="2453278"/>
        <a:ext cx="2227563" cy="945981"/>
      </dsp:txXfrm>
    </dsp:sp>
    <dsp:sp modelId="{DCACB13D-06A3-4646-BE77-C6F0A83B2197}">
      <dsp:nvSpPr>
        <dsp:cNvPr id="0" name=""/>
        <dsp:cNvSpPr/>
      </dsp:nvSpPr>
      <dsp:spPr>
        <a:xfrm>
          <a:off x="12912068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41EAE-C98E-4947-B898-AB42DEB9297C}">
      <dsp:nvSpPr>
        <dsp:cNvPr id="0" name=""/>
        <dsp:cNvSpPr/>
      </dsp:nvSpPr>
      <dsp:spPr>
        <a:xfrm>
          <a:off x="12909705" y="702673"/>
          <a:ext cx="1363540" cy="12959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9006C-01BA-491C-8722-9BA55C68F5D1}">
      <dsp:nvSpPr>
        <dsp:cNvPr id="0" name=""/>
        <dsp:cNvSpPr/>
      </dsp:nvSpPr>
      <dsp:spPr>
        <a:xfrm>
          <a:off x="12019483" y="2453278"/>
          <a:ext cx="3143982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solidFill>
                <a:schemeClr val="bg1"/>
              </a:solidFill>
              <a:latin typeface="Telegraf" panose="020B0604020202020204" charset="0"/>
            </a:rPr>
            <a:t>Enables users to quickly grasp key takeaways without reviewing lengthy recordings.</a:t>
          </a:r>
        </a:p>
      </dsp:txBody>
      <dsp:txXfrm>
        <a:off x="12019483" y="2453278"/>
        <a:ext cx="3143982" cy="9459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F6B1A-8B50-47FD-9725-2EA7942D886A}">
      <dsp:nvSpPr>
        <dsp:cNvPr id="0" name=""/>
        <dsp:cNvSpPr/>
      </dsp:nvSpPr>
      <dsp:spPr>
        <a:xfrm>
          <a:off x="5655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>
              <a:solidFill>
                <a:schemeClr val="tx1"/>
              </a:solidFill>
            </a:rPr>
            <a:t>Sprint 0 Feb 11</a:t>
          </a:r>
        </a:p>
      </dsp:txBody>
      <dsp:txXfrm>
        <a:off x="664071" y="193501"/>
        <a:ext cx="1975247" cy="1316831"/>
      </dsp:txXfrm>
    </dsp:sp>
    <dsp:sp modelId="{777D0951-FB7A-4ADD-9520-D0886E7A362B}">
      <dsp:nvSpPr>
        <dsp:cNvPr id="0" name=""/>
        <dsp:cNvSpPr/>
      </dsp:nvSpPr>
      <dsp:spPr>
        <a:xfrm>
          <a:off x="2968525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>
              <a:solidFill>
                <a:schemeClr val="tx1"/>
              </a:solidFill>
            </a:rPr>
            <a:t>Sprint 1 Mar 11</a:t>
          </a:r>
        </a:p>
      </dsp:txBody>
      <dsp:txXfrm>
        <a:off x="3626941" y="193501"/>
        <a:ext cx="1975247" cy="1316831"/>
      </dsp:txXfrm>
    </dsp:sp>
    <dsp:sp modelId="{42C3DA57-1655-4A55-9D89-1B62E880CB88}">
      <dsp:nvSpPr>
        <dsp:cNvPr id="0" name=""/>
        <dsp:cNvSpPr/>
      </dsp:nvSpPr>
      <dsp:spPr>
        <a:xfrm>
          <a:off x="5931396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>
              <a:solidFill>
                <a:schemeClr val="tx1"/>
              </a:solidFill>
            </a:rPr>
            <a:t>Sprint 2 Apr 8</a:t>
          </a:r>
        </a:p>
      </dsp:txBody>
      <dsp:txXfrm>
        <a:off x="6589812" y="193501"/>
        <a:ext cx="1975247" cy="1316831"/>
      </dsp:txXfrm>
    </dsp:sp>
    <dsp:sp modelId="{62FAAEE7-A38A-449E-9910-B603C0D9649A}">
      <dsp:nvSpPr>
        <dsp:cNvPr id="0" name=""/>
        <dsp:cNvSpPr/>
      </dsp:nvSpPr>
      <dsp:spPr>
        <a:xfrm>
          <a:off x="8894266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>
              <a:solidFill>
                <a:schemeClr val="tx1"/>
              </a:solidFill>
            </a:rPr>
            <a:t>Sprint 3 Apr 29</a:t>
          </a:r>
        </a:p>
      </dsp:txBody>
      <dsp:txXfrm>
        <a:off x="9552682" y="193501"/>
        <a:ext cx="1975247" cy="1316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mw/2025S-Bros-of-Balayya/wiki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4412" y="3687473"/>
            <a:ext cx="12179177" cy="506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3787" b="1" spc="-620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Quick Recap</a:t>
            </a:r>
            <a:endParaRPr lang="en-US" sz="2800" b="1" spc="-620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spcBef>
                <a:spcPct val="0"/>
              </a:spcBef>
            </a:pPr>
            <a:r>
              <a:rPr lang="en-US" sz="5700" b="1" spc="-620" dirty="0">
                <a:solidFill>
                  <a:srgbClr val="FFFFFF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Your meetings,  summarized in seconds</a:t>
            </a:r>
            <a:r>
              <a:rPr lang="en-US" sz="6600" b="1" spc="-620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.</a:t>
            </a:r>
          </a:p>
          <a:p>
            <a:pPr algn="ctr">
              <a:lnSpc>
                <a:spcPts val="19302"/>
              </a:lnSpc>
              <a:spcBef>
                <a:spcPct val="0"/>
              </a:spcBef>
            </a:pPr>
            <a:endParaRPr lang="en-US" sz="2000" b="1" spc="-620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1960" y="9002119"/>
            <a:ext cx="4747340" cy="4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1"/>
              </a:lnSpc>
            </a:pPr>
            <a:endParaRPr lang="en-US" sz="2472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AEBE3-EACE-D3E2-F7A0-5EA5CEEA465C}"/>
              </a:ext>
            </a:extLst>
          </p:cNvPr>
          <p:cNvSpPr txBox="1"/>
          <p:nvPr/>
        </p:nvSpPr>
        <p:spPr>
          <a:xfrm>
            <a:off x="13681145" y="8277027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By : Team 2</a:t>
            </a:r>
            <a:b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Bros of </a:t>
            </a:r>
            <a:r>
              <a:rPr lang="en-US" sz="2800" dirty="0" err="1">
                <a:solidFill>
                  <a:schemeClr val="bg1"/>
                </a:solidFill>
                <a:latin typeface="Telegraf" panose="020B0604020202020204" charset="0"/>
              </a:rPr>
              <a:t>Balayya</a:t>
            </a:r>
            <a:endParaRPr lang="en-US" sz="28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2090A-D2A8-42A7-BF5F-EE44D00F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69F6B45-99D5-BD2E-BCBA-F85C4179F09D}"/>
              </a:ext>
            </a:extLst>
          </p:cNvPr>
          <p:cNvGrpSpPr/>
          <p:nvPr/>
        </p:nvGrpSpPr>
        <p:grpSpPr>
          <a:xfrm>
            <a:off x="876300" y="461783"/>
            <a:ext cx="16535400" cy="20593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09436B9-5F70-3649-98F9-F09D3D0805F1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239AEA-DADD-9BA2-EF0A-3E11408E72FE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431341A-690C-9E0C-54A7-06D13C83E79B}"/>
              </a:ext>
            </a:extLst>
          </p:cNvPr>
          <p:cNvGrpSpPr/>
          <p:nvPr/>
        </p:nvGrpSpPr>
        <p:grpSpPr>
          <a:xfrm>
            <a:off x="876301" y="7280914"/>
            <a:ext cx="4604800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4286C8-F0DE-2E04-C007-EF1C4F41AD70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 dirty="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71521EB-95FB-1E28-EC7A-5B78C75AF36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F1C333C-515D-4E97-60F3-CC420647D3E6}"/>
              </a:ext>
            </a:extLst>
          </p:cNvPr>
          <p:cNvGrpSpPr/>
          <p:nvPr/>
        </p:nvGrpSpPr>
        <p:grpSpPr>
          <a:xfrm>
            <a:off x="876300" y="2835844"/>
            <a:ext cx="4604800" cy="4344241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E2BFB70-64CB-FC7D-F41A-79719728CDB1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7353DCC2-ED8D-684D-A5CF-7CDE55B4F885}"/>
              </a:ext>
            </a:extLst>
          </p:cNvPr>
          <p:cNvSpPr txBox="1"/>
          <p:nvPr/>
        </p:nvSpPr>
        <p:spPr>
          <a:xfrm>
            <a:off x="4759778" y="950979"/>
            <a:ext cx="8768443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077"/>
              </a:lnSpc>
            </a:pPr>
            <a:r>
              <a:rPr lang="en-US" sz="7919" b="1" spc="-356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- Student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06D1E4-FCF3-076F-B68B-EC1AAA7671FD}"/>
              </a:ext>
            </a:extLst>
          </p:cNvPr>
          <p:cNvSpPr txBox="1"/>
          <p:nvPr/>
        </p:nvSpPr>
        <p:spPr>
          <a:xfrm>
            <a:off x="949415" y="7645306"/>
            <a:ext cx="4645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Name: Carlos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Age: 22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Gender: Male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Occupation: Engineering Student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CA69D0AF-D7C9-69FC-2338-2C24660BC1DA}"/>
              </a:ext>
            </a:extLst>
          </p:cNvPr>
          <p:cNvGrpSpPr/>
          <p:nvPr/>
        </p:nvGrpSpPr>
        <p:grpSpPr>
          <a:xfrm>
            <a:off x="5791200" y="2913780"/>
            <a:ext cx="11402786" cy="704094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E3A88921-22C7-4F72-AD86-EA56A752B1F9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0B96C4E-9223-4152-82AA-D0CA96199452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C84DEDA-BADF-C71F-D727-4A9B47FCA366}"/>
              </a:ext>
            </a:extLst>
          </p:cNvPr>
          <p:cNvSpPr txBox="1"/>
          <p:nvPr/>
        </p:nvSpPr>
        <p:spPr>
          <a:xfrm>
            <a:off x="6096000" y="3195321"/>
            <a:ext cx="10439400" cy="624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Carlos is a highly motivated university student pursuing a demanding degree in engineering. He's dedicated to his studies but often finds himself overwhelmed by the volume of information presented in lectures and seminars.</a:t>
            </a:r>
            <a:b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350" b="1" dirty="0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Struggles to keep up with the fast pace of lectures and take comprehensive notes.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Finds it difficult to identify the most important concepts and takeaways from lectures.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Needs a more efficient way to organize and review lecture material.</a:t>
            </a:r>
            <a:b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350" b="1" dirty="0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Easily find specific information discussed in lectures.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Create concise and organized notes from lectures without having to rewatch everything.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Improve his overall learning efficiency and academic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67751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842086" y="2187883"/>
            <a:ext cx="6301476" cy="5911234"/>
            <a:chOff x="0" y="0"/>
            <a:chExt cx="1659648" cy="15568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9648" cy="1556868"/>
            </a:xfrm>
            <a:custGeom>
              <a:avLst/>
              <a:gdLst/>
              <a:ahLst/>
              <a:cxnLst/>
              <a:rect l="l" t="t" r="r" b="b"/>
              <a:pathLst>
                <a:path w="1659648" h="1556868">
                  <a:moveTo>
                    <a:pt x="68801" y="0"/>
                  </a:moveTo>
                  <a:lnTo>
                    <a:pt x="1590847" y="0"/>
                  </a:lnTo>
                  <a:cubicBezTo>
                    <a:pt x="1609094" y="0"/>
                    <a:pt x="1626594" y="7249"/>
                    <a:pt x="1639497" y="20151"/>
                  </a:cubicBezTo>
                  <a:cubicBezTo>
                    <a:pt x="1652399" y="33054"/>
                    <a:pt x="1659648" y="50554"/>
                    <a:pt x="1659648" y="68801"/>
                  </a:cubicBezTo>
                  <a:lnTo>
                    <a:pt x="1659648" y="1488067"/>
                  </a:lnTo>
                  <a:cubicBezTo>
                    <a:pt x="1659648" y="1506314"/>
                    <a:pt x="1652399" y="1523814"/>
                    <a:pt x="1639497" y="1536717"/>
                  </a:cubicBezTo>
                  <a:cubicBezTo>
                    <a:pt x="1626594" y="1549620"/>
                    <a:pt x="1609094" y="1556868"/>
                    <a:pt x="1590847" y="1556868"/>
                  </a:cubicBezTo>
                  <a:lnTo>
                    <a:pt x="68801" y="1556868"/>
                  </a:lnTo>
                  <a:cubicBezTo>
                    <a:pt x="50554" y="1556868"/>
                    <a:pt x="33054" y="1549620"/>
                    <a:pt x="20151" y="1536717"/>
                  </a:cubicBezTo>
                  <a:cubicBezTo>
                    <a:pt x="7249" y="1523814"/>
                    <a:pt x="0" y="1506314"/>
                    <a:pt x="0" y="1488067"/>
                  </a:cubicBezTo>
                  <a:lnTo>
                    <a:pt x="0" y="68801"/>
                  </a:lnTo>
                  <a:cubicBezTo>
                    <a:pt x="0" y="50554"/>
                    <a:pt x="7249" y="33054"/>
                    <a:pt x="20151" y="20151"/>
                  </a:cubicBezTo>
                  <a:cubicBezTo>
                    <a:pt x="33054" y="7249"/>
                    <a:pt x="50554" y="0"/>
                    <a:pt x="688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59648" cy="162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48600" y="2187883"/>
            <a:ext cx="9783203" cy="5849788"/>
            <a:chOff x="0" y="0"/>
            <a:chExt cx="2576646" cy="15406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6646" cy="1540685"/>
            </a:xfrm>
            <a:custGeom>
              <a:avLst/>
              <a:gdLst/>
              <a:ahLst/>
              <a:cxnLst/>
              <a:rect l="l" t="t" r="r" b="b"/>
              <a:pathLst>
                <a:path w="2576646" h="1540685">
                  <a:moveTo>
                    <a:pt x="44315" y="0"/>
                  </a:moveTo>
                  <a:lnTo>
                    <a:pt x="2532331" y="0"/>
                  </a:lnTo>
                  <a:cubicBezTo>
                    <a:pt x="2556806" y="0"/>
                    <a:pt x="2576646" y="19841"/>
                    <a:pt x="2576646" y="44315"/>
                  </a:cubicBezTo>
                  <a:lnTo>
                    <a:pt x="2576646" y="1496370"/>
                  </a:lnTo>
                  <a:cubicBezTo>
                    <a:pt x="2576646" y="1508123"/>
                    <a:pt x="2571977" y="1519395"/>
                    <a:pt x="2563667" y="1527705"/>
                  </a:cubicBezTo>
                  <a:cubicBezTo>
                    <a:pt x="2555356" y="1536016"/>
                    <a:pt x="2544084" y="1540685"/>
                    <a:pt x="2532331" y="1540685"/>
                  </a:cubicBezTo>
                  <a:lnTo>
                    <a:pt x="44315" y="1540685"/>
                  </a:lnTo>
                  <a:cubicBezTo>
                    <a:pt x="32562" y="1540685"/>
                    <a:pt x="21290" y="1536016"/>
                    <a:pt x="12980" y="1527705"/>
                  </a:cubicBezTo>
                  <a:cubicBezTo>
                    <a:pt x="4669" y="1519395"/>
                    <a:pt x="0" y="1508123"/>
                    <a:pt x="0" y="1496370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80" y="12980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576646" cy="1607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58200" y="2770206"/>
            <a:ext cx="830326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Upload audio/video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Automatic transcription via speech-to-text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Basic user profiles (role, interests)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Personalized summaries based on user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Core summarization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User-friendly web interface.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5616" y="3463481"/>
            <a:ext cx="4792026" cy="2250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76"/>
              </a:lnSpc>
            </a:pPr>
            <a:r>
              <a:rPr lang="en-US" sz="8800" b="1" spc="-272" dirty="0">
                <a:solidFill>
                  <a:srgbClr val="FFFFFF"/>
                </a:solidFill>
                <a:latin typeface="Telegraf" panose="020B0604020202020204" charset="0"/>
                <a:ea typeface="Open Sauce"/>
                <a:cs typeface="Open Sauce"/>
                <a:sym typeface="Open Sauce"/>
              </a:rPr>
              <a:t>MVP Product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1135" y="3340266"/>
            <a:ext cx="16648096" cy="6222037"/>
            <a:chOff x="0" y="0"/>
            <a:chExt cx="4384684" cy="12275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84684" cy="1227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6578" y="826281"/>
            <a:ext cx="16648096" cy="2096263"/>
            <a:chOff x="0" y="0"/>
            <a:chExt cx="4384684" cy="6731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58527" y="5583015"/>
            <a:ext cx="13785083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7020" y="1349673"/>
            <a:ext cx="16648096" cy="100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7599" b="1" spc="-34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Technologies</a:t>
            </a:r>
          </a:p>
        </p:txBody>
      </p:sp>
      <p:pic>
        <p:nvPicPr>
          <p:cNvPr id="6" name="Picture 5" descr="A blue and yellow snake logo&#10;&#10;Description automatically generated">
            <a:extLst>
              <a:ext uri="{FF2B5EF4-FFF2-40B4-BE49-F238E27FC236}">
                <a16:creationId xmlns:a16="http://schemas.microsoft.com/office/drawing/2014/main" id="{FF609C8D-E36B-355D-2BF8-2A3196AD0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172" y="4563893"/>
            <a:ext cx="2038350" cy="2168122"/>
          </a:xfrm>
          <a:prstGeom prst="rect">
            <a:avLst/>
          </a:prstGeom>
        </p:spPr>
      </p:pic>
      <p:pic>
        <p:nvPicPr>
          <p:cNvPr id="8" name="Picture 7" descr="A yellow and white logo&#10;&#10;Description automatically generated">
            <a:extLst>
              <a:ext uri="{FF2B5EF4-FFF2-40B4-BE49-F238E27FC236}">
                <a16:creationId xmlns:a16="http://schemas.microsoft.com/office/drawing/2014/main" id="{17FAD816-DCD6-A9DB-F7BE-23CE1CE6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01" y="4563893"/>
            <a:ext cx="2143125" cy="2168122"/>
          </a:xfrm>
          <a:prstGeom prst="rect">
            <a:avLst/>
          </a:prstGeom>
        </p:spPr>
      </p:pic>
      <p:pic>
        <p:nvPicPr>
          <p:cNvPr id="20" name="Picture 19" descr="A yellow and orange folded paper&#10;&#10;Description automatically generated">
            <a:extLst>
              <a:ext uri="{FF2B5EF4-FFF2-40B4-BE49-F238E27FC236}">
                <a16:creationId xmlns:a16="http://schemas.microsoft.com/office/drawing/2014/main" id="{1D8B007D-7B2F-2F6E-1BF0-C272C5659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626" y="4542754"/>
            <a:ext cx="2143125" cy="2189262"/>
          </a:xfrm>
          <a:prstGeom prst="rect">
            <a:avLst/>
          </a:prstGeom>
        </p:spPr>
      </p:pic>
      <p:pic>
        <p:nvPicPr>
          <p:cNvPr id="22" name="Picture 21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7052A412-0AC8-4A73-1360-C669478C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89" y="4542753"/>
            <a:ext cx="2143124" cy="2189262"/>
          </a:xfrm>
          <a:prstGeom prst="rect">
            <a:avLst/>
          </a:prstGeom>
        </p:spPr>
      </p:pic>
      <p:pic>
        <p:nvPicPr>
          <p:cNvPr id="24" name="Picture 23" descr="A white cat in a black circle&#10;&#10;Description automatically generated">
            <a:extLst>
              <a:ext uri="{FF2B5EF4-FFF2-40B4-BE49-F238E27FC236}">
                <a16:creationId xmlns:a16="http://schemas.microsoft.com/office/drawing/2014/main" id="{A9FCF01E-B3BB-8C15-1FE1-07993A2CA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135" y="4542754"/>
            <a:ext cx="2143125" cy="21892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F9B9FC-4221-D9EA-D1AB-EC23726A7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64" y="4542753"/>
            <a:ext cx="208893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98445-46CA-2FC6-86EA-FD15024CEE82}"/>
              </a:ext>
            </a:extLst>
          </p:cNvPr>
          <p:cNvSpPr txBox="1"/>
          <p:nvPr/>
        </p:nvSpPr>
        <p:spPr>
          <a:xfrm>
            <a:off x="1557353" y="7106960"/>
            <a:ext cx="162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REACT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CFFB3-E283-92B4-83DF-015DA3054F67}"/>
              </a:ext>
            </a:extLst>
          </p:cNvPr>
          <p:cNvSpPr txBox="1"/>
          <p:nvPr/>
        </p:nvSpPr>
        <p:spPr>
          <a:xfrm>
            <a:off x="4075744" y="7106960"/>
            <a:ext cx="2047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JavaScript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EF48DB-ECB1-7600-285C-682D74F30C98}"/>
              </a:ext>
            </a:extLst>
          </p:cNvPr>
          <p:cNvSpPr txBox="1"/>
          <p:nvPr/>
        </p:nvSpPr>
        <p:spPr>
          <a:xfrm>
            <a:off x="6939166" y="7106960"/>
            <a:ext cx="155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294F84-D08D-242E-03AF-B0F0220973C9}"/>
              </a:ext>
            </a:extLst>
          </p:cNvPr>
          <p:cNvSpPr txBox="1"/>
          <p:nvPr/>
        </p:nvSpPr>
        <p:spPr>
          <a:xfrm>
            <a:off x="9377531" y="7106960"/>
            <a:ext cx="1829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Firebase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B22097-0BCF-EDAB-1F09-1F9651BB520A}"/>
              </a:ext>
            </a:extLst>
          </p:cNvPr>
          <p:cNvSpPr txBox="1"/>
          <p:nvPr/>
        </p:nvSpPr>
        <p:spPr>
          <a:xfrm>
            <a:off x="12448564" y="7106960"/>
            <a:ext cx="1066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Jira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A7634C-140B-295C-C10F-BBD333D379F5}"/>
              </a:ext>
            </a:extLst>
          </p:cNvPr>
          <p:cNvSpPr txBox="1"/>
          <p:nvPr/>
        </p:nvSpPr>
        <p:spPr>
          <a:xfrm>
            <a:off x="14976516" y="7101108"/>
            <a:ext cx="155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GitHub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17964-7F33-2413-3FDD-D2CE68E92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8B083FE3-5508-2062-1E3A-3E530E21BD42}"/>
              </a:ext>
            </a:extLst>
          </p:cNvPr>
          <p:cNvSpPr txBox="1"/>
          <p:nvPr/>
        </p:nvSpPr>
        <p:spPr>
          <a:xfrm>
            <a:off x="819538" y="2341884"/>
            <a:ext cx="14817015" cy="6483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3151"/>
              </a:lnSpc>
            </a:pPr>
            <a:endParaRPr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92D36DE-FBB5-9A25-64E4-2D8F417A968C}"/>
              </a:ext>
            </a:extLst>
          </p:cNvPr>
          <p:cNvGrpSpPr/>
          <p:nvPr/>
        </p:nvGrpSpPr>
        <p:grpSpPr>
          <a:xfrm>
            <a:off x="838200" y="610941"/>
            <a:ext cx="16613882" cy="2784770"/>
            <a:chOff x="0" y="-284630"/>
            <a:chExt cx="1386636" cy="225149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741DC94-AE12-3310-33A7-02A311506620}"/>
                </a:ext>
              </a:extLst>
            </p:cNvPr>
            <p:cNvSpPr/>
            <p:nvPr/>
          </p:nvSpPr>
          <p:spPr>
            <a:xfrm>
              <a:off x="0" y="-28463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BDACDB0-4AEB-D8F2-B20E-98449F39E589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EB29F7D-3685-B93C-6CD4-B04D91878B65}"/>
              </a:ext>
            </a:extLst>
          </p:cNvPr>
          <p:cNvSpPr txBox="1"/>
          <p:nvPr/>
        </p:nvSpPr>
        <p:spPr>
          <a:xfrm>
            <a:off x="1443914" y="1600846"/>
            <a:ext cx="105918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 panose="020B0604020202020204" charset="0"/>
              </a:rPr>
              <a:t>Workflow</a:t>
            </a:r>
            <a:endParaRPr lang="en-US" sz="4904" b="1" spc="-215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2" name="Content Placeholder 4" descr="Upload outline">
            <a:extLst>
              <a:ext uri="{FF2B5EF4-FFF2-40B4-BE49-F238E27FC236}">
                <a16:creationId xmlns:a16="http://schemas.microsoft.com/office/drawing/2014/main" id="{0D9BD5E5-D57F-DB6A-527B-44952954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4967" y="5187058"/>
            <a:ext cx="1399586" cy="1399586"/>
          </a:xfrm>
          <a:prstGeom prst="rect">
            <a:avLst/>
          </a:prstGeom>
        </p:spPr>
      </p:pic>
      <p:pic>
        <p:nvPicPr>
          <p:cNvPr id="9" name="Graphic 8" descr="Thought bubble outline">
            <a:extLst>
              <a:ext uri="{FF2B5EF4-FFF2-40B4-BE49-F238E27FC236}">
                <a16:creationId xmlns:a16="http://schemas.microsoft.com/office/drawing/2014/main" id="{CAA1F86F-7034-C445-2D5B-426D209AE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2721" y="5345403"/>
            <a:ext cx="1281980" cy="1281980"/>
          </a:xfrm>
          <a:prstGeom prst="rect">
            <a:avLst/>
          </a:prstGeom>
        </p:spPr>
      </p:pic>
      <p:pic>
        <p:nvPicPr>
          <p:cNvPr id="11" name="Graphic 10" descr="Single gear outline">
            <a:extLst>
              <a:ext uri="{FF2B5EF4-FFF2-40B4-BE49-F238E27FC236}">
                <a16:creationId xmlns:a16="http://schemas.microsoft.com/office/drawing/2014/main" id="{A9E6EC2D-664B-EA39-DF4A-F9ECA7275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2662" y="5187058"/>
            <a:ext cx="1399586" cy="1399586"/>
          </a:xfrm>
          <a:prstGeom prst="rect">
            <a:avLst/>
          </a:prstGeom>
        </p:spPr>
      </p:pic>
      <p:pic>
        <p:nvPicPr>
          <p:cNvPr id="12" name="Graphic 11" descr="Head with gears outline">
            <a:extLst>
              <a:ext uri="{FF2B5EF4-FFF2-40B4-BE49-F238E27FC236}">
                <a16:creationId xmlns:a16="http://schemas.microsoft.com/office/drawing/2014/main" id="{A85B892F-0974-3BD6-689A-63B57944E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49901" y="5187058"/>
            <a:ext cx="1399586" cy="1399586"/>
          </a:xfrm>
          <a:prstGeom prst="rect">
            <a:avLst/>
          </a:prstGeom>
        </p:spPr>
      </p:pic>
      <p:pic>
        <p:nvPicPr>
          <p:cNvPr id="13" name="Graphic 12" descr="Monitor outline">
            <a:extLst>
              <a:ext uri="{FF2B5EF4-FFF2-40B4-BE49-F238E27FC236}">
                <a16:creationId xmlns:a16="http://schemas.microsoft.com/office/drawing/2014/main" id="{A1D5A97A-B047-CAA2-5D6F-CAF55B0C19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354496" y="5174125"/>
            <a:ext cx="1303559" cy="1303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4275EA-1669-8377-DB3D-C4B3A51EFF01}"/>
              </a:ext>
            </a:extLst>
          </p:cNvPr>
          <p:cNvSpPr txBox="1"/>
          <p:nvPr/>
        </p:nvSpPr>
        <p:spPr>
          <a:xfrm>
            <a:off x="1232028" y="6962222"/>
            <a:ext cx="1670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elegraf" panose="020B0604020202020204" charset="0"/>
              </a:rPr>
              <a:t>Upload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B993F-61FF-31D3-E774-01A8F1881D4B}"/>
              </a:ext>
            </a:extLst>
          </p:cNvPr>
          <p:cNvSpPr txBox="1"/>
          <p:nvPr/>
        </p:nvSpPr>
        <p:spPr>
          <a:xfrm>
            <a:off x="3415104" y="6965134"/>
            <a:ext cx="27225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elegraf" panose="020B0604020202020204" charset="0"/>
              </a:rPr>
              <a:t>Speech to 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943368-7BD5-A3DC-6992-9CD92872DBD8}"/>
              </a:ext>
            </a:extLst>
          </p:cNvPr>
          <p:cNvSpPr txBox="1"/>
          <p:nvPr/>
        </p:nvSpPr>
        <p:spPr>
          <a:xfrm>
            <a:off x="6739814" y="6962222"/>
            <a:ext cx="33318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elegraf" panose="020B0604020202020204" charset="0"/>
              </a:rPr>
              <a:t>Personalization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EDCAD-7E60-9F7A-485B-6D1BF1B077A3}"/>
              </a:ext>
            </a:extLst>
          </p:cNvPr>
          <p:cNvSpPr txBox="1"/>
          <p:nvPr/>
        </p:nvSpPr>
        <p:spPr>
          <a:xfrm>
            <a:off x="10823682" y="6962223"/>
            <a:ext cx="3325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elegraf" panose="020B0604020202020204" charset="0"/>
              </a:rPr>
              <a:t>Summarization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4E188-02D2-DD37-FF03-3B042434BC19}"/>
              </a:ext>
            </a:extLst>
          </p:cNvPr>
          <p:cNvSpPr txBox="1"/>
          <p:nvPr/>
        </p:nvSpPr>
        <p:spPr>
          <a:xfrm>
            <a:off x="15142025" y="7013400"/>
            <a:ext cx="1913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elegraf" panose="020B0604020202020204" charset="0"/>
              </a:rPr>
              <a:t>Display</a:t>
            </a: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277063F5-1B41-C859-8A23-D7EAACA9F2CB}"/>
              </a:ext>
            </a:extLst>
          </p:cNvPr>
          <p:cNvGrpSpPr/>
          <p:nvPr/>
        </p:nvGrpSpPr>
        <p:grpSpPr>
          <a:xfrm>
            <a:off x="838200" y="3617928"/>
            <a:ext cx="16693974" cy="6249972"/>
            <a:chOff x="0" y="-106585"/>
            <a:chExt cx="4396767" cy="1334131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06B770D-6BEE-A0E5-DAB4-6568B3530FD6}"/>
                </a:ext>
              </a:extLst>
            </p:cNvPr>
            <p:cNvSpPr/>
            <p:nvPr/>
          </p:nvSpPr>
          <p:spPr>
            <a:xfrm>
              <a:off x="12083" y="-106585"/>
              <a:ext cx="4384684" cy="1227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8C92A1E7-3A35-79DD-D9E4-7A450AD5A3C2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018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87822-2C20-072B-E9B5-6BFABBAC4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867A49A-5470-C519-6B78-E4A7D067668C}"/>
              </a:ext>
            </a:extLst>
          </p:cNvPr>
          <p:cNvGrpSpPr/>
          <p:nvPr/>
        </p:nvGrpSpPr>
        <p:grpSpPr>
          <a:xfrm>
            <a:off x="1131336" y="3491830"/>
            <a:ext cx="16025328" cy="6271069"/>
            <a:chOff x="0" y="0"/>
            <a:chExt cx="2864571" cy="196686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099EA31-9942-6653-EF8A-2130D5794019}"/>
                </a:ext>
              </a:extLst>
            </p:cNvPr>
            <p:cNvSpPr/>
            <p:nvPr/>
          </p:nvSpPr>
          <p:spPr>
            <a:xfrm>
              <a:off x="0" y="0"/>
              <a:ext cx="2864571" cy="196686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  <a:ln>
              <a:solidFill>
                <a:schemeClr val="tx1"/>
              </a:solidFill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  <a:latin typeface="Telegraf" panose="020B0604020202020204" charset="0"/>
                </a:rPr>
                <a:t>Sprint planning call scheduled at the beginning of every sprint cycle.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  <a:latin typeface="Telegraf" panose="020B0604020202020204" charset="0"/>
                </a:rPr>
                <a:t>Team meetings scheduled 3 times a week.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  <a:latin typeface="Telegraf" panose="020B0604020202020204" charset="0"/>
                </a:rPr>
                <a:t>Sprint retrospective call scheduled at the end of every sprint cycle.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33C6066-9F1A-5832-3E03-A75734B3F96B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2AC6A2F-83F9-3EC3-7560-543AA06E2F93}"/>
              </a:ext>
            </a:extLst>
          </p:cNvPr>
          <p:cNvGrpSpPr/>
          <p:nvPr/>
        </p:nvGrpSpPr>
        <p:grpSpPr>
          <a:xfrm>
            <a:off x="1131336" y="488311"/>
            <a:ext cx="16025328" cy="3003519"/>
            <a:chOff x="0" y="-284630"/>
            <a:chExt cx="1386636" cy="225149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19616F-5CD1-2CA7-3EE5-BD205B5CC594}"/>
                </a:ext>
              </a:extLst>
            </p:cNvPr>
            <p:cNvSpPr/>
            <p:nvPr/>
          </p:nvSpPr>
          <p:spPr>
            <a:xfrm>
              <a:off x="0" y="-28463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C691C1C-5ACD-E633-E247-6A8C268AA70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5D992B8-E73D-D5FA-CA1A-55CC875A3920}"/>
              </a:ext>
            </a:extLst>
          </p:cNvPr>
          <p:cNvSpPr txBox="1"/>
          <p:nvPr/>
        </p:nvSpPr>
        <p:spPr>
          <a:xfrm>
            <a:off x="1447800" y="1485900"/>
            <a:ext cx="105918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 panose="020B0604020202020204" charset="0"/>
              </a:rPr>
              <a:t>Project Schedule</a:t>
            </a:r>
            <a:endParaRPr lang="en-US" sz="4904" b="1" spc="-215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8EDEB6-8C27-B1C3-6067-D657E99DA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474100"/>
              </p:ext>
            </p:extLst>
          </p:nvPr>
        </p:nvGraphicFramePr>
        <p:xfrm>
          <a:off x="2743200" y="4071612"/>
          <a:ext cx="12192000" cy="1703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413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C8420-D361-479D-BEBA-3DC86481F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63B37294-4D6E-0F54-AABA-A57389799614}"/>
              </a:ext>
            </a:extLst>
          </p:cNvPr>
          <p:cNvGrpSpPr/>
          <p:nvPr/>
        </p:nvGrpSpPr>
        <p:grpSpPr>
          <a:xfrm>
            <a:off x="1094013" y="498360"/>
            <a:ext cx="16145071" cy="2305171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4A7727F-CEAC-25C5-7285-76F95169F715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EB83A2A-1C2F-B11C-7F4F-0724D97E61DF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B22608D-C8D2-A9E5-EF55-F152F6019F32}"/>
              </a:ext>
            </a:extLst>
          </p:cNvPr>
          <p:cNvSpPr txBox="1"/>
          <p:nvPr/>
        </p:nvSpPr>
        <p:spPr>
          <a:xfrm>
            <a:off x="1779814" y="1409700"/>
            <a:ext cx="105918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 panose="020B0604020202020204" charset="0"/>
              </a:rPr>
              <a:t>Jira Workflow</a:t>
            </a:r>
            <a:endParaRPr lang="en-US" sz="4904" b="1" spc="-215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AA07427-D033-3BFE-2521-4C7884117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64" y="3107774"/>
            <a:ext cx="14773471" cy="66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1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23307-279A-06CE-683D-046460A1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7741A7B5-E2B2-C03B-350C-2787FD650AEE}"/>
              </a:ext>
            </a:extLst>
          </p:cNvPr>
          <p:cNvGrpSpPr/>
          <p:nvPr/>
        </p:nvGrpSpPr>
        <p:grpSpPr>
          <a:xfrm>
            <a:off x="973493" y="342900"/>
            <a:ext cx="16341014" cy="21336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05C05C2-F3BC-D3D6-C133-BB9F7FD9C1B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F9B3CA0-7B0E-1BCD-5018-48C106F81107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97BCABB-FA57-0674-8F4E-542556FF0379}"/>
              </a:ext>
            </a:extLst>
          </p:cNvPr>
          <p:cNvSpPr txBox="1"/>
          <p:nvPr/>
        </p:nvSpPr>
        <p:spPr>
          <a:xfrm>
            <a:off x="1371600" y="942457"/>
            <a:ext cx="13487400" cy="934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8000" b="1" dirty="0">
                <a:solidFill>
                  <a:schemeClr val="bg1"/>
                </a:solidFill>
                <a:latin typeface="Telegraf" panose="020B0604020202020204" charset="0"/>
              </a:rPr>
              <a:t>Team Working Agreement</a:t>
            </a:r>
            <a:endParaRPr lang="en-US" sz="8000" b="1" spc="-215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9" name="Picture 8" descr="A document with text on it&#10;&#10;Description automatically generated">
            <a:extLst>
              <a:ext uri="{FF2B5EF4-FFF2-40B4-BE49-F238E27FC236}">
                <a16:creationId xmlns:a16="http://schemas.microsoft.com/office/drawing/2014/main" id="{26FCA335-9110-4AF6-1B05-82A87674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779056"/>
            <a:ext cx="12649200" cy="71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4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FA24F6-E139-6BC1-79D6-3C007D0B6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98EAF056-685C-4551-B238-76EA318E2939}"/>
              </a:ext>
            </a:extLst>
          </p:cNvPr>
          <p:cNvGrpSpPr/>
          <p:nvPr/>
        </p:nvGrpSpPr>
        <p:grpSpPr>
          <a:xfrm>
            <a:off x="1033364" y="401036"/>
            <a:ext cx="16221271" cy="2133601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8F2829F-720F-82B0-DB34-79A11AF5DDE3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3FBA633-DB76-E32A-ED65-23E0F5790B0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4E380C5-9004-ABE8-3D96-3A089537C1BC}"/>
              </a:ext>
            </a:extLst>
          </p:cNvPr>
          <p:cNvSpPr txBox="1"/>
          <p:nvPr/>
        </p:nvSpPr>
        <p:spPr>
          <a:xfrm>
            <a:off x="1735493" y="1181100"/>
            <a:ext cx="1524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 panose="020B0604020202020204" charset="0"/>
              </a:rPr>
              <a:t>Sprint Retrospective</a:t>
            </a:r>
            <a:endParaRPr lang="en-US" sz="4904" b="1" spc="-215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A84952E-5C10-7082-61B9-E417919FC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9" y="2949833"/>
            <a:ext cx="15316199" cy="66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0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ED6F5-2DE8-5EBB-A532-956B4F8C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CDC96D3-CF5F-FBC4-B370-6E23F85C5377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54C5643-E1BB-E8E6-7D40-B6FACBAD5D24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sz="4000" dirty="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 dirty="0">
                  <a:solidFill>
                    <a:schemeClr val="bg1"/>
                  </a:solidFill>
                  <a:latin typeface="Telegraf" panose="020B0604020202020204" charset="0"/>
                </a:rPr>
                <a:t>To see our progress visit the wiki page below:</a:t>
              </a:r>
              <a:endParaRPr lang="en-US" sz="4000" dirty="0">
                <a:solidFill>
                  <a:schemeClr val="bg1"/>
                </a:solidFill>
                <a:latin typeface="Telegraf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endParaRPr lang="en-US" sz="4000" dirty="0">
                <a:solidFill>
                  <a:schemeClr val="bg1"/>
                </a:solidFill>
                <a:latin typeface="Telegraf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r>
                <a:rPr lang="en-US" sz="4000" dirty="0">
                  <a:solidFill>
                    <a:schemeClr val="bg1"/>
                  </a:solidFill>
                  <a:latin typeface="Telegraf" panose="020B060402020202020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https://github.com/htmw/2025S-Bros-of-Balayya/wiki</a:t>
              </a:r>
              <a:endParaRPr lang="en-US" sz="4000" dirty="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C32272-838F-E231-5C3C-C1453ECE0CEE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35C59CE-49DA-E1FB-2553-9220E92C6B73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0539F2-C3DF-07F0-1D7C-E473D15D91E2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A7D6B12-161D-CE24-679F-48B6CA176E2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502D33AD-58D9-BB5C-FB04-AD404EFE8051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 panose="020B0604020202020204" charset="0"/>
              </a:rPr>
              <a:t>Wiki page Link</a:t>
            </a:r>
            <a:endParaRPr lang="en-US" sz="4904" b="1" spc="-215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329432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4412" y="3687473"/>
            <a:ext cx="12179177" cy="250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02"/>
              </a:lnSpc>
              <a:spcBef>
                <a:spcPct val="0"/>
              </a:spcBef>
            </a:pPr>
            <a:r>
              <a:rPr lang="en-US" sz="13787" b="1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F86ED-82E0-155F-8835-102371A8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44C041-9338-3E70-9E35-DD12E704DB71}"/>
              </a:ext>
            </a:extLst>
          </p:cNvPr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83866E6-C42E-55D2-83F8-1557937D07FA}"/>
                </a:ext>
              </a:extLst>
            </p:cNvPr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7382C28-5817-2A7C-201F-6B584019B1A6}"/>
                </a:ext>
              </a:extLst>
            </p:cNvPr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6E4D1F-51E8-3757-DB1B-D95FCBD7AA8F}"/>
              </a:ext>
            </a:extLst>
          </p:cNvPr>
          <p:cNvGrpSpPr/>
          <p:nvPr/>
        </p:nvGrpSpPr>
        <p:grpSpPr>
          <a:xfrm>
            <a:off x="787657" y="4300662"/>
            <a:ext cx="16648096" cy="5158379"/>
            <a:chOff x="0" y="0"/>
            <a:chExt cx="4384684" cy="122754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5EE97BA-B38F-A77B-ED91-4F698BA5EED2}"/>
                </a:ext>
              </a:extLst>
            </p:cNvPr>
            <p:cNvSpPr/>
            <p:nvPr/>
          </p:nvSpPr>
          <p:spPr>
            <a:xfrm>
              <a:off x="0" y="0"/>
              <a:ext cx="4384684" cy="1227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BDF0A53-CA1E-5DFD-4B11-5A44891FE2AE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A172A43-2AE8-B3A3-1F50-CD92D857D42D}"/>
              </a:ext>
            </a:extLst>
          </p:cNvPr>
          <p:cNvGrpSpPr/>
          <p:nvPr/>
        </p:nvGrpSpPr>
        <p:grpSpPr>
          <a:xfrm>
            <a:off x="825757" y="1119479"/>
            <a:ext cx="16648096" cy="2555903"/>
            <a:chOff x="0" y="0"/>
            <a:chExt cx="4384684" cy="67316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FB8E4B4-DFAB-7814-7A38-13BB7BDAE5C9}"/>
                </a:ext>
              </a:extLst>
            </p:cNvPr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2D00429-3888-2F75-02A6-7A2A283BE17E}"/>
                </a:ext>
              </a:extLst>
            </p:cNvPr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43CAA4D-84BF-0067-CB5F-0CC62F0EAEB0}"/>
              </a:ext>
            </a:extLst>
          </p:cNvPr>
          <p:cNvSpPr txBox="1"/>
          <p:nvPr/>
        </p:nvSpPr>
        <p:spPr>
          <a:xfrm>
            <a:off x="1858527" y="6215055"/>
            <a:ext cx="13785083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EC4662A-F82F-C674-38B9-A2B3657A3A31}"/>
              </a:ext>
            </a:extLst>
          </p:cNvPr>
          <p:cNvSpPr txBox="1"/>
          <p:nvPr/>
        </p:nvSpPr>
        <p:spPr>
          <a:xfrm>
            <a:off x="427020" y="2028142"/>
            <a:ext cx="16648096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9600" b="1" spc="-341" dirty="0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Agenda</a:t>
            </a:r>
          </a:p>
        </p:txBody>
      </p:sp>
      <p:graphicFrame>
        <p:nvGraphicFramePr>
          <p:cNvPr id="65" name="TextBox 23">
            <a:extLst>
              <a:ext uri="{FF2B5EF4-FFF2-40B4-BE49-F238E27FC236}">
                <a16:creationId xmlns:a16="http://schemas.microsoft.com/office/drawing/2014/main" id="{8B0ADF85-29B5-64BE-CC67-EC3A83039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172735"/>
              </p:ext>
            </p:extLst>
          </p:nvPr>
        </p:nvGraphicFramePr>
        <p:xfrm>
          <a:off x="839001" y="4987741"/>
          <a:ext cx="16609996" cy="2880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05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4114" y="8572500"/>
            <a:ext cx="5061858" cy="1403884"/>
            <a:chOff x="0" y="-66675"/>
            <a:chExt cx="1981811" cy="7860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 dirty="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2086" y="2972386"/>
            <a:ext cx="4963886" cy="5142914"/>
          </a:xfrm>
          <a:custGeom>
            <a:avLst/>
            <a:gdLst/>
            <a:ahLst/>
            <a:cxnLst/>
            <a:rect l="l" t="t" r="r" b="b"/>
            <a:pathLst>
              <a:path w="1165771" h="645511">
                <a:moveTo>
                  <a:pt x="57617" y="0"/>
                </a:moveTo>
                <a:lnTo>
                  <a:pt x="1108154" y="0"/>
                </a:lnTo>
                <a:cubicBezTo>
                  <a:pt x="1123435" y="0"/>
                  <a:pt x="1138090" y="6070"/>
                  <a:pt x="1148896" y="16876"/>
                </a:cubicBezTo>
                <a:cubicBezTo>
                  <a:pt x="1159701" y="27681"/>
                  <a:pt x="1165771" y="42336"/>
                  <a:pt x="1165771" y="57617"/>
                </a:cubicBezTo>
                <a:lnTo>
                  <a:pt x="1165771" y="587894"/>
                </a:lnTo>
                <a:cubicBezTo>
                  <a:pt x="1165771" y="603175"/>
                  <a:pt x="1159701" y="617830"/>
                  <a:pt x="1148896" y="628635"/>
                </a:cubicBezTo>
                <a:cubicBezTo>
                  <a:pt x="1138090" y="639441"/>
                  <a:pt x="1123435" y="645511"/>
                  <a:pt x="1108154" y="645511"/>
                </a:cubicBezTo>
                <a:lnTo>
                  <a:pt x="57617" y="645511"/>
                </a:lnTo>
                <a:cubicBezTo>
                  <a:pt x="42336" y="645511"/>
                  <a:pt x="27681" y="639441"/>
                  <a:pt x="16876" y="628635"/>
                </a:cubicBezTo>
                <a:cubicBezTo>
                  <a:pt x="6070" y="617830"/>
                  <a:pt x="0" y="603175"/>
                  <a:pt x="0" y="587894"/>
                </a:cubicBezTo>
                <a:lnTo>
                  <a:pt x="0" y="57617"/>
                </a:lnTo>
                <a:cubicBezTo>
                  <a:pt x="0" y="42336"/>
                  <a:pt x="6070" y="27681"/>
                  <a:pt x="16876" y="16876"/>
                </a:cubicBezTo>
                <a:cubicBezTo>
                  <a:pt x="27681" y="6070"/>
                  <a:pt x="42336" y="0"/>
                  <a:pt x="57617" y="0"/>
                </a:cubicBezTo>
                <a:close/>
              </a:path>
            </a:pathLst>
          </a:custGeom>
          <a:blipFill>
            <a:blip r:embed="rId2"/>
            <a:stretch>
              <a:fillRect t="-4970" b="-1535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18"/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6AA7989C-27F5-71AA-5AAF-6B2F1D7D8E9C}"/>
              </a:ext>
            </a:extLst>
          </p:cNvPr>
          <p:cNvGrpSpPr/>
          <p:nvPr/>
        </p:nvGrpSpPr>
        <p:grpSpPr>
          <a:xfrm>
            <a:off x="6544372" y="8691576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FE9928F-09AB-7C46-94C9-71C9F0AC000A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0B5753C-D505-8DDB-F9B3-2B3CB0407EE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9463E71A-39B3-97B8-2C21-ED0525E8E92C}"/>
              </a:ext>
            </a:extLst>
          </p:cNvPr>
          <p:cNvGrpSpPr/>
          <p:nvPr/>
        </p:nvGrpSpPr>
        <p:grpSpPr>
          <a:xfrm>
            <a:off x="12483357" y="8691576"/>
            <a:ext cx="5031757" cy="1284808"/>
            <a:chOff x="0" y="0"/>
            <a:chExt cx="1981811" cy="719403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DCFF8A9-F08B-AC08-57BA-23F0F0BCCFB0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3D047D13-2454-BAA1-A067-F08E39DBAC66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A471638F-587E-0E25-F13C-22FD83226D92}"/>
              </a:ext>
            </a:extLst>
          </p:cNvPr>
          <p:cNvGrpSpPr/>
          <p:nvPr/>
        </p:nvGrpSpPr>
        <p:grpSpPr>
          <a:xfrm>
            <a:off x="12464143" y="2950614"/>
            <a:ext cx="5050971" cy="5164686"/>
            <a:chOff x="0" y="0"/>
            <a:chExt cx="1165771" cy="64551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9E88CE61-D88D-E6F9-10CB-07E57B034262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91F4AF6-D946-16F3-A51E-EE697ED3501A}"/>
              </a:ext>
            </a:extLst>
          </p:cNvPr>
          <p:cNvSpPr txBox="1"/>
          <p:nvPr/>
        </p:nvSpPr>
        <p:spPr>
          <a:xfrm>
            <a:off x="6709349" y="8747391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Navya Nayak</a:t>
            </a:r>
            <a:b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ML Engineer/ Scrum Master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BA65CB-D874-FB91-79C8-CF19D0D65E2A}"/>
              </a:ext>
            </a:extLst>
          </p:cNvPr>
          <p:cNvSpPr txBox="1"/>
          <p:nvPr/>
        </p:nvSpPr>
        <p:spPr>
          <a:xfrm>
            <a:off x="12572000" y="8797387"/>
            <a:ext cx="4999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Madhu Kiran</a:t>
            </a:r>
            <a:b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Frontend Engineer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532F42-931F-1354-94DF-DC628052B59D}"/>
              </a:ext>
            </a:extLst>
          </p:cNvPr>
          <p:cNvSpPr txBox="1"/>
          <p:nvPr/>
        </p:nvSpPr>
        <p:spPr>
          <a:xfrm>
            <a:off x="772885" y="8794808"/>
            <a:ext cx="512173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20" dirty="0">
                <a:solidFill>
                  <a:schemeClr val="bg1"/>
                </a:solidFill>
                <a:latin typeface="Telegraf" panose="020B0604020202020204" charset="0"/>
              </a:rPr>
              <a:t>Naveen Nayak</a:t>
            </a:r>
            <a:br>
              <a:rPr lang="en-US" sz="2720" dirty="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720" dirty="0">
                <a:solidFill>
                  <a:schemeClr val="bg1"/>
                </a:solidFill>
                <a:latin typeface="Telegraf" panose="020B0604020202020204" charset="0"/>
              </a:rPr>
              <a:t>Team Lead/ Backend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E0978-FA72-A8DB-BB80-31427513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84" b="20543"/>
          <a:stretch/>
        </p:blipFill>
        <p:spPr>
          <a:xfrm>
            <a:off x="6653114" y="2994660"/>
            <a:ext cx="4963886" cy="5120640"/>
          </a:xfrm>
          <a:prstGeom prst="rect">
            <a:avLst/>
          </a:prstGeom>
        </p:spPr>
      </p:pic>
      <p:pic>
        <p:nvPicPr>
          <p:cNvPr id="12" name="Picture 11" descr="A person standing outside a building&#10;&#10;Description automatically generated">
            <a:extLst>
              <a:ext uri="{FF2B5EF4-FFF2-40B4-BE49-F238E27FC236}">
                <a16:creationId xmlns:a16="http://schemas.microsoft.com/office/drawing/2014/main" id="{4F4E7987-618D-4441-913D-FD94F1370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9375" r="20448" b="-449"/>
          <a:stretch/>
        </p:blipFill>
        <p:spPr>
          <a:xfrm>
            <a:off x="842087" y="2994660"/>
            <a:ext cx="4593828" cy="5143500"/>
          </a:xfrm>
          <a:prstGeom prst="rect">
            <a:avLst/>
          </a:prstGeom>
        </p:spPr>
      </p:pic>
      <p:pic>
        <p:nvPicPr>
          <p:cNvPr id="16" name="Picture 15" descr="A person standing in a city&#10;&#10;Description automatically generated">
            <a:extLst>
              <a:ext uri="{FF2B5EF4-FFF2-40B4-BE49-F238E27FC236}">
                <a16:creationId xmlns:a16="http://schemas.microsoft.com/office/drawing/2014/main" id="{E1EA1122-46DA-D20C-4CA2-F31A11F69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8979" r="-39" b="-395"/>
          <a:stretch/>
        </p:blipFill>
        <p:spPr>
          <a:xfrm>
            <a:off x="12482030" y="2932859"/>
            <a:ext cx="5033084" cy="5303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4B7D3-AD80-4821-741A-B9A572D5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3937A0E-94DE-767C-8C27-74199E749E1F}"/>
              </a:ext>
            </a:extLst>
          </p:cNvPr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B06BBE0-E2AA-6D8F-EFD8-3F81FA6093C9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760DA46-CFF0-6B2F-453D-5415AACCA375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0828BDF-4CB0-A918-A33A-AB8CD6D47898}"/>
              </a:ext>
            </a:extLst>
          </p:cNvPr>
          <p:cNvGrpSpPr/>
          <p:nvPr/>
        </p:nvGrpSpPr>
        <p:grpSpPr>
          <a:xfrm>
            <a:off x="3483428" y="8569919"/>
            <a:ext cx="5061858" cy="1403884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BF3FA82-47FA-ABDD-245D-52203D8D770B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 dirty="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72A99D5-3B8A-FA9D-42F1-C51162654F4A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B0F3E27-5ECD-C2A6-8D8C-07DA5A83048B}"/>
              </a:ext>
            </a:extLst>
          </p:cNvPr>
          <p:cNvGrpSpPr/>
          <p:nvPr/>
        </p:nvGrpSpPr>
        <p:grpSpPr>
          <a:xfrm>
            <a:off x="3581400" y="3034889"/>
            <a:ext cx="4963886" cy="5142914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71BDE8C-72BF-3933-72F4-BD429ABD1C6E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BD99EC86-A8B9-6759-1924-DF09FA5E6C77}"/>
              </a:ext>
            </a:extLst>
          </p:cNvPr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F2DAB2CE-1BBD-CD60-1EA0-2723E2F914AD}"/>
              </a:ext>
            </a:extLst>
          </p:cNvPr>
          <p:cNvGrpSpPr/>
          <p:nvPr/>
        </p:nvGrpSpPr>
        <p:grpSpPr>
          <a:xfrm>
            <a:off x="9802451" y="8678203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0F452AF-778F-363C-7110-91F3AD6BC6C8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E5A86BF7-6909-F443-C951-7CAC6EBB1B4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8439C28D-46D1-8323-C80B-D7026386C319}"/>
              </a:ext>
            </a:extLst>
          </p:cNvPr>
          <p:cNvGrpSpPr/>
          <p:nvPr/>
        </p:nvGrpSpPr>
        <p:grpSpPr>
          <a:xfrm>
            <a:off x="9956544" y="3034889"/>
            <a:ext cx="5050971" cy="5142914"/>
            <a:chOff x="0" y="0"/>
            <a:chExt cx="1165771" cy="645511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57B17B3E-0AC8-03FE-69F1-3D1524927080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78AD93-AB02-E955-93EA-BD1DB661D4D8}"/>
              </a:ext>
            </a:extLst>
          </p:cNvPr>
          <p:cNvSpPr txBox="1"/>
          <p:nvPr/>
        </p:nvSpPr>
        <p:spPr>
          <a:xfrm>
            <a:off x="9967430" y="8794808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Aakruthi Reddy</a:t>
            </a:r>
            <a:b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Frontend Engineer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91B105-CD85-9E9F-6CC2-C0E00B9DF05E}"/>
              </a:ext>
            </a:extLst>
          </p:cNvPr>
          <p:cNvSpPr txBox="1"/>
          <p:nvPr/>
        </p:nvSpPr>
        <p:spPr>
          <a:xfrm>
            <a:off x="3556543" y="8794808"/>
            <a:ext cx="4915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Saranya Chandu</a:t>
            </a:r>
            <a:b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ML Engineer</a:t>
            </a:r>
          </a:p>
        </p:txBody>
      </p:sp>
      <p:pic>
        <p:nvPicPr>
          <p:cNvPr id="11" name="Picture 10" descr="A person in a coat&#10;&#10;Description automatically generated">
            <a:extLst>
              <a:ext uri="{FF2B5EF4-FFF2-40B4-BE49-F238E27FC236}">
                <a16:creationId xmlns:a16="http://schemas.microsoft.com/office/drawing/2014/main" id="{ABDE3605-B462-616B-921C-F7BED19FC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1455" r="9513" b="84"/>
          <a:stretch/>
        </p:blipFill>
        <p:spPr>
          <a:xfrm>
            <a:off x="3587151" y="3034889"/>
            <a:ext cx="4937760" cy="5142914"/>
          </a:xfrm>
          <a:prstGeom prst="rect">
            <a:avLst/>
          </a:prstGeom>
        </p:spPr>
      </p:pic>
      <p:pic>
        <p:nvPicPr>
          <p:cNvPr id="17" name="Picture 16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6185C46C-5E33-3EA2-4551-81D06B2138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451" y="3070874"/>
            <a:ext cx="5125113" cy="51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39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D87EA-3A6F-A24A-4174-E88E859D2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9F86C34-87B8-D719-D975-848C63589D4D}"/>
              </a:ext>
            </a:extLst>
          </p:cNvPr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7F3C66-9202-B5FB-D0E4-11BC8B38CE5C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DE9A07C-38BA-83B0-D0DE-34BF3F11BFF5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F77DB87-9104-1507-53CC-05E519E016D7}"/>
              </a:ext>
            </a:extLst>
          </p:cNvPr>
          <p:cNvGrpSpPr/>
          <p:nvPr/>
        </p:nvGrpSpPr>
        <p:grpSpPr>
          <a:xfrm>
            <a:off x="3483428" y="8569919"/>
            <a:ext cx="5061858" cy="1403884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4711885-AC07-7162-CAAD-CFDEF012F45D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 dirty="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98FE72-5B34-E220-B1E1-D852CB7B0459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28C8B1D-6621-FBB9-7AFB-9867B4D25BA5}"/>
              </a:ext>
            </a:extLst>
          </p:cNvPr>
          <p:cNvGrpSpPr/>
          <p:nvPr/>
        </p:nvGrpSpPr>
        <p:grpSpPr>
          <a:xfrm>
            <a:off x="3581400" y="3034889"/>
            <a:ext cx="4963886" cy="5142914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2CB1473-DDB4-8F1D-94B6-1481BF678794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2F802B47-6F2C-7639-B44B-FFEA03C1034A}"/>
              </a:ext>
            </a:extLst>
          </p:cNvPr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3BAC98F6-753B-DEE9-1AB9-297AE227E894}"/>
              </a:ext>
            </a:extLst>
          </p:cNvPr>
          <p:cNvGrpSpPr/>
          <p:nvPr/>
        </p:nvGrpSpPr>
        <p:grpSpPr>
          <a:xfrm>
            <a:off x="9802451" y="8678203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F3BC550-879F-4D15-2B82-2C4369418B08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CAE1058-9135-5C22-EAAB-A3F2FC131586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85E97549-B089-B10E-DE75-AED5F3AC70C5}"/>
              </a:ext>
            </a:extLst>
          </p:cNvPr>
          <p:cNvGrpSpPr/>
          <p:nvPr/>
        </p:nvGrpSpPr>
        <p:grpSpPr>
          <a:xfrm>
            <a:off x="9956544" y="3034889"/>
            <a:ext cx="5050971" cy="5142914"/>
            <a:chOff x="0" y="0"/>
            <a:chExt cx="1165771" cy="645511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05C9E39-B505-74A7-AC7A-0F9DDE2E3E11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8E28BEF-35E0-D189-BB6C-8E56AAB4F373}"/>
              </a:ext>
            </a:extLst>
          </p:cNvPr>
          <p:cNvSpPr txBox="1"/>
          <p:nvPr/>
        </p:nvSpPr>
        <p:spPr>
          <a:xfrm>
            <a:off x="9967430" y="8794808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Vishwas Mamidi</a:t>
            </a:r>
            <a:b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 Developer/ QA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A8E71F-4DD1-D87D-D656-3F52FBCB4260}"/>
              </a:ext>
            </a:extLst>
          </p:cNvPr>
          <p:cNvSpPr txBox="1"/>
          <p:nvPr/>
        </p:nvSpPr>
        <p:spPr>
          <a:xfrm>
            <a:off x="3556543" y="8794808"/>
            <a:ext cx="4915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Brunai</a:t>
            </a:r>
            <a:b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 dirty="0">
                <a:solidFill>
                  <a:schemeClr val="bg1"/>
                </a:solidFill>
                <a:latin typeface="Telegraf" panose="020B0604020202020204" charset="0"/>
              </a:rPr>
              <a:t>Developer</a:t>
            </a:r>
          </a:p>
        </p:txBody>
      </p:sp>
      <p:pic>
        <p:nvPicPr>
          <p:cNvPr id="11" name="Picture 10" descr="A person standing on a bridge with water in the background&#10;&#10;Description automatically generated">
            <a:extLst>
              <a:ext uri="{FF2B5EF4-FFF2-40B4-BE49-F238E27FC236}">
                <a16:creationId xmlns:a16="http://schemas.microsoft.com/office/drawing/2014/main" id="{07DA7B2A-0EFB-55AA-00CB-32EC02C4D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30" y="3056494"/>
            <a:ext cx="4960134" cy="5142914"/>
          </a:xfrm>
          <a:prstGeom prst="rect">
            <a:avLst/>
          </a:prstGeom>
        </p:spPr>
      </p:pic>
      <p:pic>
        <p:nvPicPr>
          <p:cNvPr id="13" name="Picture 1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22D23038-F38E-4F32-0052-2A4B67D12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55" y="3034889"/>
            <a:ext cx="5065352" cy="51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858000" y="1986280"/>
            <a:ext cx="10719338" cy="7467954"/>
            <a:chOff x="0" y="0"/>
            <a:chExt cx="2864571" cy="1966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4571" cy="196686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986" y="1986280"/>
            <a:ext cx="5673014" cy="7467954"/>
            <a:chOff x="0" y="0"/>
            <a:chExt cx="1386636" cy="19668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91400" y="3123451"/>
            <a:ext cx="8967939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4000" dirty="0">
                <a:solidFill>
                  <a:schemeClr val="bg1"/>
                </a:solidFill>
              </a:rPr>
              <a:t>Meetings are essential, but reviewing recordings and notes is time-consuming and often inefficient. Quick Recap solves this problem by providing personalized, AI-powered summaries of meetings, saving users time and maximizing the value of meeting content.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479657"/>
            <a:ext cx="5184774" cy="1864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 dirty="0">
                <a:solidFill>
                  <a:schemeClr val="bg1"/>
                </a:solidFill>
              </a:rPr>
              <a:t>Problem Statement</a:t>
            </a:r>
            <a:endParaRPr lang="en-US" sz="4904" spc="-215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A56B2-8CCC-EDDE-CD7D-E6C2183FC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21A4E48-EEED-AE41-51D8-69CB77DB5E5A}"/>
              </a:ext>
            </a:extLst>
          </p:cNvPr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D064952-D040-EFEC-76F4-5136724907B6}"/>
                </a:ext>
              </a:extLst>
            </p:cNvPr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CE55709-FBC7-973C-967C-B42BA51B1A83}"/>
                </a:ext>
              </a:extLst>
            </p:cNvPr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DA45DC7-D1EA-1239-9A22-A027145BF4DB}"/>
              </a:ext>
            </a:extLst>
          </p:cNvPr>
          <p:cNvGrpSpPr/>
          <p:nvPr/>
        </p:nvGrpSpPr>
        <p:grpSpPr>
          <a:xfrm>
            <a:off x="787657" y="3965909"/>
            <a:ext cx="16680753" cy="5493132"/>
            <a:chOff x="0" y="-61775"/>
            <a:chExt cx="4393285" cy="128932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49A0102-468B-6077-E1FB-83B92488E8FE}"/>
                </a:ext>
              </a:extLst>
            </p:cNvPr>
            <p:cNvSpPr/>
            <p:nvPr/>
          </p:nvSpPr>
          <p:spPr>
            <a:xfrm>
              <a:off x="8601" y="-61775"/>
              <a:ext cx="4384684" cy="12656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7EFDC62-64AC-2A23-2612-FB9FA9751534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EA6BAA7-5068-C1AC-130D-CAE3A7DA6253}"/>
              </a:ext>
            </a:extLst>
          </p:cNvPr>
          <p:cNvGrpSpPr/>
          <p:nvPr/>
        </p:nvGrpSpPr>
        <p:grpSpPr>
          <a:xfrm>
            <a:off x="780811" y="984330"/>
            <a:ext cx="16648096" cy="2555903"/>
            <a:chOff x="0" y="0"/>
            <a:chExt cx="4384684" cy="67316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C099203-8EDE-7383-C7B0-6D9036956CD6}"/>
                </a:ext>
              </a:extLst>
            </p:cNvPr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B4D1A64-D52F-7AB7-7B18-F47832FB6177}"/>
                </a:ext>
              </a:extLst>
            </p:cNvPr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19E26066-5342-7A98-BF53-E3D87CFB8AA4}"/>
              </a:ext>
            </a:extLst>
          </p:cNvPr>
          <p:cNvSpPr txBox="1"/>
          <p:nvPr/>
        </p:nvSpPr>
        <p:spPr>
          <a:xfrm>
            <a:off x="1858527" y="6215055"/>
            <a:ext cx="13785083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85BA85D-5A44-6A21-0FB2-D511BBFF9618}"/>
              </a:ext>
            </a:extLst>
          </p:cNvPr>
          <p:cNvSpPr txBox="1"/>
          <p:nvPr/>
        </p:nvSpPr>
        <p:spPr>
          <a:xfrm>
            <a:off x="819951" y="1869327"/>
            <a:ext cx="16648096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9600" b="1" dirty="0">
                <a:solidFill>
                  <a:schemeClr val="bg1"/>
                </a:solidFill>
                <a:latin typeface="Telegraf" panose="020B0604020202020204" charset="0"/>
              </a:rPr>
              <a:t>Project Description</a:t>
            </a:r>
            <a:endParaRPr lang="en-US" sz="9600" b="1" spc="-341" dirty="0">
              <a:solidFill>
                <a:schemeClr val="bg1"/>
              </a:solidFill>
              <a:latin typeface="Telegraf" panose="020B0604020202020204" charset="0"/>
              <a:ea typeface="Telegraf Bold"/>
              <a:cs typeface="Telegraf Bold"/>
              <a:sym typeface="Telegraf Bold"/>
            </a:endParaRPr>
          </a:p>
        </p:txBody>
      </p:sp>
      <p:graphicFrame>
        <p:nvGraphicFramePr>
          <p:cNvPr id="65" name="TextBox 23">
            <a:extLst>
              <a:ext uri="{FF2B5EF4-FFF2-40B4-BE49-F238E27FC236}">
                <a16:creationId xmlns:a16="http://schemas.microsoft.com/office/drawing/2014/main" id="{08082AC8-B179-B315-E6FE-15C256010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443896"/>
              </p:ext>
            </p:extLst>
          </p:nvPr>
        </p:nvGraphicFramePr>
        <p:xfrm>
          <a:off x="1363845" y="4606146"/>
          <a:ext cx="15482028" cy="407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653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0A210-188B-95C1-26DA-9B1F6F19D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B58E3DE-3CD0-73EE-5FEC-BBD8FAA783DB}"/>
              </a:ext>
            </a:extLst>
          </p:cNvPr>
          <p:cNvGrpSpPr/>
          <p:nvPr/>
        </p:nvGrpSpPr>
        <p:grpSpPr>
          <a:xfrm>
            <a:off x="955149" y="515258"/>
            <a:ext cx="16377702" cy="2031325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0227C81-3446-BE97-085B-DAB95CEBD390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5B7CA1F-A3F6-C410-B43C-A7D62B53F000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8A11A24-6608-D837-A777-9C5B5FC1BD52}"/>
              </a:ext>
            </a:extLst>
          </p:cNvPr>
          <p:cNvGrpSpPr/>
          <p:nvPr/>
        </p:nvGrpSpPr>
        <p:grpSpPr>
          <a:xfrm>
            <a:off x="1044522" y="7429499"/>
            <a:ext cx="4612096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5CDBDE-D8F0-FE4D-01A3-961FDADE1179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 dirty="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608AD4C-178D-A278-1BDE-8E4CBBE520D7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24E17E18-1691-EFF1-5241-EE8FE7E54304}"/>
              </a:ext>
            </a:extLst>
          </p:cNvPr>
          <p:cNvSpPr txBox="1"/>
          <p:nvPr/>
        </p:nvSpPr>
        <p:spPr>
          <a:xfrm>
            <a:off x="2857500" y="1005605"/>
            <a:ext cx="12573000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77"/>
              </a:lnSpc>
            </a:pPr>
            <a:r>
              <a:rPr lang="en-US" sz="7919" b="1" spc="-356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– Project Manager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EB2437-FEE1-4258-88D8-E79240A04988}"/>
              </a:ext>
            </a:extLst>
          </p:cNvPr>
          <p:cNvSpPr txBox="1"/>
          <p:nvPr/>
        </p:nvSpPr>
        <p:spPr>
          <a:xfrm>
            <a:off x="1136323" y="7793891"/>
            <a:ext cx="4645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Name: Isabelle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Age: 48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Gender: Female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Occupation: Project Manager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DCD20C43-2D49-55A7-039C-3E4A882BA099}"/>
              </a:ext>
            </a:extLst>
          </p:cNvPr>
          <p:cNvGrpSpPr/>
          <p:nvPr/>
        </p:nvGrpSpPr>
        <p:grpSpPr>
          <a:xfrm>
            <a:off x="6096000" y="2955949"/>
            <a:ext cx="11236851" cy="701785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E770AB6-5EA5-F612-A52C-EAE6575986FF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0B4342B9-93BD-5EAB-D1A6-14569D42F3B6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F8BCBE-0C9A-838E-9A68-2E7D846EC8C5}"/>
              </a:ext>
            </a:extLst>
          </p:cNvPr>
          <p:cNvSpPr txBox="1"/>
          <p:nvPr/>
        </p:nvSpPr>
        <p:spPr>
          <a:xfrm>
            <a:off x="6494725" y="3400767"/>
            <a:ext cx="104394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Isabelle is a high-level executive at a fast-growing tech company. She's intelligent, driven, and constantly juggling multiple projects and responsibilities.</a:t>
            </a:r>
            <a:b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 dirty="0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Attends numerous meetings daily, often back-to-back.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Struggles to recall key decisions, action items, and strategic discussions from past meetings.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Lacks time to review lengthy meeting recordings or detailed notes.</a:t>
            </a:r>
            <a:b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 dirty="0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Quickly identify action items and delegate tasks effectively.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Make informed decisions based on accurate and concise meeting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Reclaim valuable time spent reviewing meeting content.</a:t>
            </a:r>
          </a:p>
          <a:p>
            <a:pPr algn="just"/>
            <a:endParaRPr lang="en-US" sz="2400" b="1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  <p:pic>
        <p:nvPicPr>
          <p:cNvPr id="1032" name="Picture 8" descr="Project Management Associate Degree ...">
            <a:extLst>
              <a:ext uri="{FF2B5EF4-FFF2-40B4-BE49-F238E27FC236}">
                <a16:creationId xmlns:a16="http://schemas.microsoft.com/office/drawing/2014/main" id="{97930512-7F55-ADEE-1A68-44D0B6C44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" t="290" r="21047" b="-2331"/>
          <a:stretch/>
        </p:blipFill>
        <p:spPr bwMode="auto">
          <a:xfrm>
            <a:off x="993177" y="2955949"/>
            <a:ext cx="466344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36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FD885-CFCB-EC47-7E55-02ECF03B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A3DA552-9B0A-67B5-EA47-38C26F496F51}"/>
              </a:ext>
            </a:extLst>
          </p:cNvPr>
          <p:cNvGrpSpPr/>
          <p:nvPr/>
        </p:nvGrpSpPr>
        <p:grpSpPr>
          <a:xfrm>
            <a:off x="876300" y="517673"/>
            <a:ext cx="16535400" cy="1936084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68A9F8D-D099-AF87-46E2-7B0045BF0A81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7BA01DE-4FD1-AA92-161F-20361243D4D1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AF2DD72-F549-DC83-B77E-D9BBC4D73C66}"/>
              </a:ext>
            </a:extLst>
          </p:cNvPr>
          <p:cNvGrpSpPr/>
          <p:nvPr/>
        </p:nvGrpSpPr>
        <p:grpSpPr>
          <a:xfrm>
            <a:off x="876300" y="7419611"/>
            <a:ext cx="4719101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3C559B0-379E-9BDF-601D-03E8861C2346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 dirty="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C3F3E5A-7AF0-4932-A51C-EE5D38EF0584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8690738D-650C-BA93-B4BF-B11EFE70E56F}"/>
              </a:ext>
            </a:extLst>
          </p:cNvPr>
          <p:cNvSpPr txBox="1"/>
          <p:nvPr/>
        </p:nvSpPr>
        <p:spPr>
          <a:xfrm>
            <a:off x="4584518" y="1050158"/>
            <a:ext cx="9118963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077"/>
              </a:lnSpc>
            </a:pPr>
            <a:r>
              <a:rPr lang="en-US" sz="7919" b="1" spc="-356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- Journalist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6EDD7A-ADAC-5071-FC5A-0A6BC4E8893D}"/>
              </a:ext>
            </a:extLst>
          </p:cNvPr>
          <p:cNvSpPr txBox="1"/>
          <p:nvPr/>
        </p:nvSpPr>
        <p:spPr>
          <a:xfrm>
            <a:off x="960664" y="7869998"/>
            <a:ext cx="464598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Name: Lena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Age: 28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Gender: Female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Telegraf" panose="020B0604020202020204" charset="0"/>
              </a:rPr>
              <a:t>Occupation: Journalist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7EF3477E-7AD4-B084-914D-3B9B1F5AA1C8}"/>
              </a:ext>
            </a:extLst>
          </p:cNvPr>
          <p:cNvGrpSpPr/>
          <p:nvPr/>
        </p:nvGrpSpPr>
        <p:grpSpPr>
          <a:xfrm>
            <a:off x="5913664" y="2847611"/>
            <a:ext cx="11402786" cy="704094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0AADAFAA-5F64-49FC-30B6-00F40582CBD5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2354F0A-1D2A-61CF-7EEE-D9CA6D8127A2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FCBC087-548B-86A2-4D7B-C23BC039F497}"/>
              </a:ext>
            </a:extLst>
          </p:cNvPr>
          <p:cNvSpPr txBox="1"/>
          <p:nvPr/>
        </p:nvSpPr>
        <p:spPr>
          <a:xfrm>
            <a:off x="6172200" y="3223607"/>
            <a:ext cx="10439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Lena is an investigative journalist who conducts numerous interviews for her stories. She needs to accurately transcribe and analyze these interviews to extract key information and build her narratives.</a:t>
            </a:r>
          </a:p>
          <a:p>
            <a:endParaRPr lang="en-US" sz="2400" b="1" dirty="0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Spends countless hours transcribing interviews, which takes away from her research and writing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Requires accurate transcriptions to ensure the integrity of her reporting.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Finds it difficult to organize and manage a large number of interview recordings.</a:t>
            </a:r>
            <a:b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 dirty="0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Quickly and accurately transcribe interviews.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Improve her research and writing workflow..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elegraf" panose="020B0604020202020204" charset="0"/>
              </a:rPr>
              <a:t>Efficiently extract key quotes and information.</a:t>
            </a:r>
          </a:p>
          <a:p>
            <a:pPr algn="just"/>
            <a:endParaRPr lang="en-US" sz="2400" b="1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  <p:pic>
        <p:nvPicPr>
          <p:cNvPr id="2050" name="Picture 2" descr="47,300+ Female Reporter Stock Photos ...">
            <a:extLst>
              <a:ext uri="{FF2B5EF4-FFF2-40B4-BE49-F238E27FC236}">
                <a16:creationId xmlns:a16="http://schemas.microsoft.com/office/drawing/2014/main" id="{AE29D1CE-96AA-4218-47F9-407BDAF52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02" r="3704" b="2344"/>
          <a:stretch/>
        </p:blipFill>
        <p:spPr bwMode="auto">
          <a:xfrm>
            <a:off x="960664" y="284761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1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654</Words>
  <Application>Microsoft Office PowerPoint</Application>
  <PresentationFormat>Custom</PresentationFormat>
  <Paragraphs>117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Telegraf Bold</vt:lpstr>
      <vt:lpstr>Open Sauce</vt:lpstr>
      <vt:lpstr>Poppins</vt:lpstr>
      <vt:lpstr>Telegraf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Gradient Programmer Presentation</dc:title>
  <cp:lastModifiedBy>Naveen Nayak</cp:lastModifiedBy>
  <cp:revision>26</cp:revision>
  <dcterms:created xsi:type="dcterms:W3CDTF">2006-08-16T00:00:00Z</dcterms:created>
  <dcterms:modified xsi:type="dcterms:W3CDTF">2025-02-11T20:00:52Z</dcterms:modified>
  <dc:identifier>DAGellGFGhg</dc:identifier>
</cp:coreProperties>
</file>